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ov" ContentType="audio/unknown"/>
  <Default Extension="gif" ContentType="image/gif"/>
  <Default Extension="png" ContentType="image/png"/>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8"/>
  </p:notesMasterIdLst>
  <p:sldIdLst>
    <p:sldId id="27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inor">
          <a:srgbClr val="FFFFFF"/>
        </a:fontRef>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FFFF">
              <a:alpha val="35000"/>
            </a:srgbClr>
          </a:solidFill>
        </a:fill>
      </a:tcStyle>
    </a:firstRow>
  </a:tblStyle>
  <a:tblStyle styleId="{3DC5C2F9-1CAC-4260-A1DD-9FCDBB877499}" styleName="">
    <a:tblBg/>
    <a:wholeTbl>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Calibri"/>
          <a:ea typeface="Calibri"/>
          <a:cs typeface="Calibri"/>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381000" y="685800"/>
            <a:ext cx="6096000" cy="3429000"/>
          </a:xfrm>
          <a:prstGeom prst="rect">
            <a:avLst/>
          </a:prstGeom>
        </p:spPr>
        <p:txBody>
          <a:bodyPr/>
          <a:lstStyle/>
          <a:p>
            <a:endParaRPr/>
          </a:p>
        </p:txBody>
      </p:sp>
      <p:sp>
        <p:nvSpPr>
          <p:cNvPr id="140" name="Shape 1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06400" latinLnBrk="0">
      <a:defRPr sz="1400">
        <a:latin typeface="Lucida Grande"/>
        <a:ea typeface="Lucida Grande"/>
        <a:cs typeface="Lucida Grande"/>
        <a:sym typeface="Lucida Grande"/>
      </a:defRPr>
    </a:lvl1pPr>
    <a:lvl2pPr indent="228600" defTabSz="406400" latinLnBrk="0">
      <a:defRPr sz="1400">
        <a:latin typeface="Lucida Grande"/>
        <a:ea typeface="Lucida Grande"/>
        <a:cs typeface="Lucida Grande"/>
        <a:sym typeface="Lucida Grande"/>
      </a:defRPr>
    </a:lvl2pPr>
    <a:lvl3pPr indent="457200" defTabSz="406400" latinLnBrk="0">
      <a:defRPr sz="1400">
        <a:latin typeface="Lucida Grande"/>
        <a:ea typeface="Lucida Grande"/>
        <a:cs typeface="Lucida Grande"/>
        <a:sym typeface="Lucida Grande"/>
      </a:defRPr>
    </a:lvl3pPr>
    <a:lvl4pPr indent="685800" defTabSz="406400" latinLnBrk="0">
      <a:defRPr sz="1400">
        <a:latin typeface="Lucida Grande"/>
        <a:ea typeface="Lucida Grande"/>
        <a:cs typeface="Lucida Grande"/>
        <a:sym typeface="Lucida Grande"/>
      </a:defRPr>
    </a:lvl4pPr>
    <a:lvl5pPr indent="914400" defTabSz="406400" latinLnBrk="0">
      <a:defRPr sz="1400">
        <a:latin typeface="Lucida Grande"/>
        <a:ea typeface="Lucida Grande"/>
        <a:cs typeface="Lucida Grande"/>
        <a:sym typeface="Lucida Grande"/>
      </a:defRPr>
    </a:lvl5pPr>
    <a:lvl6pPr indent="1143000" defTabSz="406400" latinLnBrk="0">
      <a:defRPr sz="1400">
        <a:latin typeface="Lucida Grande"/>
        <a:ea typeface="Lucida Grande"/>
        <a:cs typeface="Lucida Grande"/>
        <a:sym typeface="Lucida Grande"/>
      </a:defRPr>
    </a:lvl6pPr>
    <a:lvl7pPr indent="1371600" defTabSz="406400" latinLnBrk="0">
      <a:defRPr sz="1400">
        <a:latin typeface="Lucida Grande"/>
        <a:ea typeface="Lucida Grande"/>
        <a:cs typeface="Lucida Grande"/>
        <a:sym typeface="Lucida Grande"/>
      </a:defRPr>
    </a:lvl7pPr>
    <a:lvl8pPr indent="1600200" defTabSz="406400" latinLnBrk="0">
      <a:defRPr sz="1400">
        <a:latin typeface="Lucida Grande"/>
        <a:ea typeface="Lucida Grande"/>
        <a:cs typeface="Lucida Grande"/>
        <a:sym typeface="Lucida Grande"/>
      </a:defRPr>
    </a:lvl8pPr>
    <a:lvl9pPr indent="1828800" defTabSz="4064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r>
              <a:t>Today we have deep and profound Cosmic Questions about the nature of space and time.  Are there extra, unseen dimensions of space?  Why does time only flow forward? What happens to spacetime in a black hole?  What powered inflation?  What is the dark energy that permeates space and pushes the universe apart?</a:t>
            </a: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endParaRP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r>
              <a:t>There is a miracle in the cubic inch of space under your nose.  </a:t>
            </a: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endParaRP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r>
              <a:t>In the cubic inch of space under your nose there are 1000 quanta of the radiation of the big bang.  There is one million electron volts of dark energy.  In that same cubic inch of space is an invisible relic dark matter particle.  Finally, every cubic inch of space contains a sea of virtual particles and a new type of potential known as the Higgs potential.  Truly, every cubic inch of space is a miracle.</a:t>
            </a: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endParaRPr/>
          </a:p>
          <a:p>
            <a:pPr marL="42444" marR="42444" defTabSz="914400">
              <a:spcBef>
                <a:spcPts val="500"/>
              </a:spcBef>
              <a:buClr>
                <a:srgbClr val="000000"/>
              </a:buClr>
              <a:buFont typeface="Times New Roman"/>
              <a:defRPr sz="1600">
                <a:uFill>
                  <a:solidFill>
                    <a:srgbClr val="000000"/>
                  </a:solidFill>
                </a:uFill>
                <a:latin typeface="+mn-lt"/>
                <a:ea typeface="+mn-ea"/>
                <a:cs typeface="+mn-cs"/>
                <a:sym typeface="Times New Roman"/>
              </a:defRPr>
            </a:pPr>
            <a:r>
              <a:t>We have a deep understanding of the miracle of space and time, but the nature of dark matter and dark energy are still mysteries. The mysteries of space and time are at the heat of our cosmic questions.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9_Default Design copy">
    <p:spTree>
      <p:nvGrpSpPr>
        <p:cNvPr id="1" name=""/>
        <p:cNvGrpSpPr/>
        <p:nvPr/>
      </p:nvGrpSpPr>
      <p:grpSpPr>
        <a:xfrm>
          <a:off x="0" y="0"/>
          <a:ext cx="0" cy="0"/>
          <a:chOff x="0" y="0"/>
          <a:chExt cx="0" cy="0"/>
        </a:xfrm>
      </p:grpSpPr>
      <p:sp>
        <p:nvSpPr>
          <p:cNvPr id="11" name="Title Text"/>
          <p:cNvSpPr>
            <a:spLocks noGrp="1"/>
          </p:cNvSpPr>
          <p:nvPr>
            <p:ph type="title"/>
          </p:nvPr>
        </p:nvSpPr>
        <p:spPr>
          <a:prstGeom prst="rect">
            <a:avLst/>
          </a:prstGeom>
        </p:spPr>
        <p:txBody>
          <a:bodyPr/>
          <a:lstStyle/>
          <a:p>
            <a:r>
              <a:t>Title Text</a:t>
            </a:r>
          </a:p>
        </p:txBody>
      </p:sp>
      <p:sp>
        <p:nvSpPr>
          <p:cNvPr id="1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6" name="Title Text"/>
          <p:cNvSpPr>
            <a:spLocks noGrp="1"/>
          </p:cNvSpPr>
          <p:nvPr>
            <p:ph type="title"/>
          </p:nvPr>
        </p:nvSpPr>
        <p:spPr>
          <a:prstGeom prst="rect">
            <a:avLst/>
          </a:prstGeom>
        </p:spPr>
        <p:txBody>
          <a:bodyPr/>
          <a:lstStyle>
            <a:lvl1pPr marL="40607" marR="40607" defTabSz="914400">
              <a:defRPr sz="4400"/>
            </a:lvl1pPr>
          </a:lstStyle>
          <a:p>
            <a:r>
              <a:t>Title Text</a:t>
            </a:r>
          </a:p>
        </p:txBody>
      </p:sp>
      <p:sp>
        <p:nvSpPr>
          <p:cNvPr id="87" name="Body Level One…"/>
          <p:cNvSpPr>
            <a:spLocks noGrp="1"/>
          </p:cNvSpPr>
          <p:nvPr>
            <p:ph type="body" idx="1"/>
          </p:nvPr>
        </p:nvSpPr>
        <p:spPr>
          <a:prstGeom prst="rect">
            <a:avLst/>
          </a:prstGeom>
        </p:spPr>
        <p:txBody>
          <a:bodyPr/>
          <a:lstStyle>
            <a:lvl1pPr marL="383507" marR="40607" defTabSz="914400">
              <a:spcBef>
                <a:spcPts val="700"/>
              </a:spcBef>
              <a:buClrTx/>
              <a:buFontTx/>
              <a:defRPr sz="3200"/>
            </a:lvl1pPr>
            <a:lvl2pPr marL="783557" marR="40607" defTabSz="914400">
              <a:buClrTx/>
              <a:buFontTx/>
              <a:defRPr sz="2800"/>
            </a:lvl2pPr>
            <a:lvl3pPr marL="1183607" marR="40607" defTabSz="914400">
              <a:spcBef>
                <a:spcPts val="500"/>
              </a:spcBef>
              <a:buClrTx/>
              <a:buFontTx/>
              <a:defRPr sz="2400"/>
            </a:lvl3pPr>
            <a:lvl4pPr marL="1640808" marR="40607" indent="-228600" defTabSz="914400">
              <a:spcBef>
                <a:spcPts val="400"/>
              </a:spcBef>
              <a:buClrTx/>
              <a:buFontTx/>
              <a:defRPr sz="2000"/>
            </a:lvl4pPr>
            <a:lvl5pPr marL="2098008" marR="40607" defTabSz="914400">
              <a:spcBef>
                <a:spcPts val="4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a:spLocks noGrp="1"/>
          </p:cNvSpPr>
          <p:nvPr>
            <p:ph type="sldNum" sz="quarter" idx="2"/>
          </p:nvPr>
        </p:nvSpPr>
        <p:spPr>
          <a:xfrm>
            <a:off x="9852109" y="6248401"/>
            <a:ext cx="310983" cy="318036"/>
          </a:xfrm>
          <a:prstGeom prst="rect">
            <a:avLst/>
          </a:prstGeom>
        </p:spPr>
        <p:txBody>
          <a:bodyPr/>
          <a:lstStyle>
            <a:lvl1pPr defTabSz="457200">
              <a:defRPr sz="1400"/>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9_Default Design">
    <p:spTree>
      <p:nvGrpSpPr>
        <p:cNvPr id="1" name=""/>
        <p:cNvGrpSpPr/>
        <p:nvPr/>
      </p:nvGrpSpPr>
      <p:grpSpPr>
        <a:xfrm>
          <a:off x="0" y="0"/>
          <a:ext cx="0" cy="0"/>
          <a:chOff x="0" y="0"/>
          <a:chExt cx="0" cy="0"/>
        </a:xfrm>
      </p:grpSpPr>
      <p:sp>
        <p:nvSpPr>
          <p:cNvPr id="95" name="Title Text"/>
          <p:cNvSpPr>
            <a:spLocks noGrp="1"/>
          </p:cNvSpPr>
          <p:nvPr>
            <p:ph type="title"/>
          </p:nvPr>
        </p:nvSpPr>
        <p:spPr>
          <a:prstGeom prst="rect">
            <a:avLst/>
          </a:prstGeom>
        </p:spPr>
        <p:txBody>
          <a:bodyPr/>
          <a:lstStyle>
            <a:lvl1pPr marL="40607" marR="40607" defTabSz="914400">
              <a:defRPr sz="4400"/>
            </a:lvl1pPr>
          </a:lstStyle>
          <a:p>
            <a:r>
              <a:t>Title Text</a:t>
            </a:r>
          </a:p>
        </p:txBody>
      </p:sp>
      <p:sp>
        <p:nvSpPr>
          <p:cNvPr id="96" name="Body Level One…"/>
          <p:cNvSpPr>
            <a:spLocks noGrp="1"/>
          </p:cNvSpPr>
          <p:nvPr>
            <p:ph type="body" idx="1"/>
          </p:nvPr>
        </p:nvSpPr>
        <p:spPr>
          <a:prstGeom prst="rect">
            <a:avLst/>
          </a:prstGeom>
        </p:spPr>
        <p:txBody>
          <a:bodyPr/>
          <a:lstStyle>
            <a:lvl1pPr marL="383507" marR="40607" defTabSz="914400">
              <a:spcBef>
                <a:spcPts val="700"/>
              </a:spcBef>
              <a:buClrTx/>
              <a:buFontTx/>
              <a:defRPr sz="3200"/>
            </a:lvl1pPr>
            <a:lvl2pPr marL="783557" marR="40607" defTabSz="914400">
              <a:buClrTx/>
              <a:buFontTx/>
              <a:defRPr sz="2800"/>
            </a:lvl2pPr>
            <a:lvl3pPr marL="1183607" marR="40607" defTabSz="914400">
              <a:spcBef>
                <a:spcPts val="500"/>
              </a:spcBef>
              <a:buClrTx/>
              <a:buFontTx/>
              <a:defRPr sz="2400"/>
            </a:lvl3pPr>
            <a:lvl4pPr marL="1640808" marR="40607" indent="-228600" defTabSz="914400">
              <a:spcBef>
                <a:spcPts val="400"/>
              </a:spcBef>
              <a:buClrTx/>
              <a:buFontTx/>
              <a:defRPr sz="2000"/>
            </a:lvl4pPr>
            <a:lvl5pPr marL="2098008" marR="40607" defTabSz="914400">
              <a:spcBef>
                <a:spcPts val="4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a:spLocks noGrp="1"/>
          </p:cNvSpPr>
          <p:nvPr>
            <p:ph type="sldNum" sz="quarter" idx="2"/>
          </p:nvPr>
        </p:nvSpPr>
        <p:spPr>
          <a:xfrm>
            <a:off x="9852109" y="6248401"/>
            <a:ext cx="310983" cy="318036"/>
          </a:xfrm>
          <a:prstGeom prst="rect">
            <a:avLst/>
          </a:prstGeom>
        </p:spPr>
        <p:txBody>
          <a:bodyPr/>
          <a:lstStyle>
            <a:lvl1pPr defTabSz="457200">
              <a:defRPr sz="14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104" name="Title Text"/>
          <p:cNvSpPr>
            <a:spLocks noGrp="1"/>
          </p:cNvSpPr>
          <p:nvPr>
            <p:ph type="title"/>
          </p:nvPr>
        </p:nvSpPr>
        <p:spPr>
          <a:xfrm>
            <a:off x="609600" y="92074"/>
            <a:ext cx="10972800" cy="1508126"/>
          </a:xfrm>
          <a:prstGeom prst="rect">
            <a:avLst/>
          </a:prstGeom>
        </p:spPr>
        <p:txBody>
          <a:bodyPr/>
          <a:lstStyle>
            <a:lvl1pPr marL="40639" marR="40639" defTabSz="457200">
              <a:defRPr sz="4400">
                <a:latin typeface="Calibri"/>
                <a:ea typeface="Calibri"/>
                <a:cs typeface="Calibri"/>
                <a:sym typeface="Calibri"/>
              </a:defRPr>
            </a:lvl1pPr>
          </a:lstStyle>
          <a:p>
            <a:r>
              <a:t>Title Text</a:t>
            </a:r>
          </a:p>
        </p:txBody>
      </p:sp>
      <p:sp>
        <p:nvSpPr>
          <p:cNvPr id="105" name="Body Level One…"/>
          <p:cNvSpPr>
            <a:spLocks noGrp="1"/>
          </p:cNvSpPr>
          <p:nvPr>
            <p:ph type="body" idx="1"/>
          </p:nvPr>
        </p:nvSpPr>
        <p:spPr>
          <a:xfrm>
            <a:off x="609600" y="1600200"/>
            <a:ext cx="10972800" cy="5257800"/>
          </a:xfrm>
          <a:prstGeom prst="rect">
            <a:avLst/>
          </a:prstGeom>
        </p:spPr>
        <p:txBody>
          <a:bodyPr/>
          <a:lstStyle>
            <a:lvl1pPr marL="383540" marR="40639" defTabSz="457200">
              <a:spcBef>
                <a:spcPts val="700"/>
              </a:spcBef>
              <a:buFont typeface="Arial"/>
              <a:defRPr sz="3200">
                <a:latin typeface="Calibri"/>
                <a:ea typeface="Calibri"/>
                <a:cs typeface="Calibri"/>
                <a:sym typeface="Calibri"/>
              </a:defRPr>
            </a:lvl1pPr>
            <a:lvl2pPr marL="783590" marR="40639" defTabSz="457200">
              <a:spcBef>
                <a:spcPts val="700"/>
              </a:spcBef>
              <a:buFont typeface="Arial"/>
              <a:defRPr sz="2800">
                <a:latin typeface="Calibri"/>
                <a:ea typeface="Calibri"/>
                <a:cs typeface="Calibri"/>
                <a:sym typeface="Calibri"/>
              </a:defRPr>
            </a:lvl2pPr>
            <a:lvl3pPr marL="1183639" marR="40639" defTabSz="457200">
              <a:spcBef>
                <a:spcPts val="500"/>
              </a:spcBef>
              <a:buFont typeface="Arial"/>
              <a:defRPr sz="2400">
                <a:latin typeface="Calibri"/>
                <a:ea typeface="Calibri"/>
                <a:cs typeface="Calibri"/>
                <a:sym typeface="Calibri"/>
              </a:defRPr>
            </a:lvl3pPr>
            <a:lvl4pPr marL="1640839" marR="40639" defTabSz="457200">
              <a:spcBef>
                <a:spcPts val="400"/>
              </a:spcBef>
              <a:buFont typeface="Arial"/>
              <a:defRPr sz="2000">
                <a:latin typeface="Calibri"/>
                <a:ea typeface="Calibri"/>
                <a:cs typeface="Calibri"/>
                <a:sym typeface="Calibri"/>
              </a:defRPr>
            </a:lvl4pPr>
            <a:lvl5pPr marL="2098039" marR="40639" defTabSz="457200">
              <a:spcBef>
                <a:spcPts val="400"/>
              </a:spcBef>
              <a:buFont typeface="Arial"/>
              <a:defRPr sz="2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a:spLocks noGrp="1"/>
          </p:cNvSpPr>
          <p:nvPr>
            <p:ph type="sldNum" sz="quarter" idx="2"/>
          </p:nvPr>
        </p:nvSpPr>
        <p:spPr>
          <a:xfrm>
            <a:off x="10017333" y="6395285"/>
            <a:ext cx="285335" cy="287258"/>
          </a:xfrm>
          <a:prstGeom prst="rect">
            <a:avLst/>
          </a:prstGeom>
        </p:spPr>
        <p:txBody>
          <a:bodyPr anchor="ctr"/>
          <a:lstStyle>
            <a:lvl1pPr defTabSz="584200">
              <a:defRPr>
                <a:solidFill>
                  <a:srgbClr val="9B9B9B"/>
                </a:solidFill>
                <a:uFill>
                  <a:solidFill>
                    <a:srgbClr val="9B9B9B"/>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6_Default Design">
    <p:bg>
      <p:bgPr>
        <a:solidFill>
          <a:srgbClr val="000000"/>
        </a:solidFill>
        <a:effectLst/>
      </p:bgPr>
    </p:bg>
    <p:spTree>
      <p:nvGrpSpPr>
        <p:cNvPr id="1" name=""/>
        <p:cNvGrpSpPr/>
        <p:nvPr/>
      </p:nvGrpSpPr>
      <p:grpSpPr>
        <a:xfrm>
          <a:off x="0" y="0"/>
          <a:ext cx="0" cy="0"/>
          <a:chOff x="0" y="0"/>
          <a:chExt cx="0" cy="0"/>
        </a:xfrm>
      </p:grpSpPr>
      <p:sp>
        <p:nvSpPr>
          <p:cNvPr id="113" name="Title Text"/>
          <p:cNvSpPr>
            <a:spLocks noGrp="1"/>
          </p:cNvSpPr>
          <p:nvPr>
            <p:ph type="title"/>
          </p:nvPr>
        </p:nvSpPr>
        <p:spPr>
          <a:prstGeom prst="rect">
            <a:avLst/>
          </a:prstGeom>
        </p:spPr>
        <p:txBody>
          <a:bodyPr/>
          <a:lstStyle>
            <a:lvl1pPr marL="40639" marR="40639" defTabSz="914400">
              <a:defRPr sz="4400">
                <a:solidFill>
                  <a:srgbClr val="FFFB00"/>
                </a:solidFill>
                <a:uFill>
                  <a:solidFill>
                    <a:srgbClr val="FFFB00"/>
                  </a:solidFill>
                </a:uFill>
              </a:defRPr>
            </a:lvl1pPr>
          </a:lstStyle>
          <a:p>
            <a:r>
              <a:t>Title Text</a:t>
            </a:r>
          </a:p>
        </p:txBody>
      </p:sp>
      <p:sp>
        <p:nvSpPr>
          <p:cNvPr id="114" name="Body Level One…"/>
          <p:cNvSpPr>
            <a:spLocks noGrp="1"/>
          </p:cNvSpPr>
          <p:nvPr>
            <p:ph type="body" idx="1"/>
          </p:nvPr>
        </p:nvSpPr>
        <p:spPr>
          <a:prstGeom prst="rect">
            <a:avLst/>
          </a:prstGeom>
        </p:spPr>
        <p:txBody>
          <a:bodyPr/>
          <a:lstStyle>
            <a:lvl1pPr marL="383540" marR="40639" defTabSz="914400">
              <a:spcBef>
                <a:spcPts val="700"/>
              </a:spcBef>
              <a:buClrTx/>
              <a:buFontTx/>
              <a:defRPr sz="3200">
                <a:solidFill>
                  <a:srgbClr val="FFFFFF"/>
                </a:solidFill>
                <a:uFill>
                  <a:solidFill>
                    <a:srgbClr val="FFFFFF"/>
                  </a:solidFill>
                </a:uFill>
              </a:defRPr>
            </a:lvl1pPr>
            <a:lvl2pPr marL="783590" marR="40639" defTabSz="914400">
              <a:buClrTx/>
              <a:buFontTx/>
              <a:defRPr sz="2800">
                <a:solidFill>
                  <a:srgbClr val="FFFFFF"/>
                </a:solidFill>
                <a:uFill>
                  <a:solidFill>
                    <a:srgbClr val="FFFFFF"/>
                  </a:solidFill>
                </a:uFill>
              </a:defRPr>
            </a:lvl2pPr>
            <a:lvl3pPr marL="1183639" marR="40639" defTabSz="914400">
              <a:spcBef>
                <a:spcPts val="500"/>
              </a:spcBef>
              <a:buClrTx/>
              <a:buFontTx/>
              <a:defRPr sz="2400">
                <a:solidFill>
                  <a:srgbClr val="FFFFFF"/>
                </a:solidFill>
                <a:uFill>
                  <a:solidFill>
                    <a:srgbClr val="FFFFFF"/>
                  </a:solidFill>
                </a:uFill>
              </a:defRPr>
            </a:lvl3pPr>
            <a:lvl4pPr marL="1640839" marR="40639" defTabSz="914400">
              <a:spcBef>
                <a:spcPts val="400"/>
              </a:spcBef>
              <a:buClrTx/>
              <a:buFontTx/>
              <a:defRPr sz="2000">
                <a:solidFill>
                  <a:srgbClr val="FFFFFF"/>
                </a:solidFill>
                <a:uFill>
                  <a:solidFill>
                    <a:srgbClr val="FFFFFF"/>
                  </a:solidFill>
                </a:uFill>
              </a:defRPr>
            </a:lvl4pPr>
            <a:lvl5pPr marL="2098039" marR="40639" defTabSz="914400">
              <a:spcBef>
                <a:spcPts val="400"/>
              </a:spcBef>
              <a:buClrTx/>
              <a:buFontTx/>
              <a:defRPr sz="20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a:spLocks noGrp="1"/>
          </p:cNvSpPr>
          <p:nvPr>
            <p:ph type="sldNum" sz="quarter" idx="2"/>
          </p:nvPr>
        </p:nvSpPr>
        <p:spPr>
          <a:xfrm>
            <a:off x="9852109" y="6248401"/>
            <a:ext cx="310983" cy="318036"/>
          </a:xfrm>
          <a:prstGeom prst="rect">
            <a:avLst/>
          </a:prstGeom>
        </p:spPr>
        <p:txBody>
          <a:bodyPr/>
          <a:lstStyle>
            <a:lvl1pPr defTabSz="457200">
              <a:defRPr sz="1400">
                <a:solidFill>
                  <a:srgbClr val="FFFFFF"/>
                </a:solidFill>
                <a:uFill>
                  <a:solidFill>
                    <a:srgbClr val="FFFFFF"/>
                  </a:solidFill>
                </a:u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2" name="Title Text"/>
          <p:cNvSpPr>
            <a:spLocks noGrp="1"/>
          </p:cNvSpPr>
          <p:nvPr>
            <p:ph type="title"/>
          </p:nvPr>
        </p:nvSpPr>
        <p:spPr>
          <a:xfrm>
            <a:off x="609600" y="274639"/>
            <a:ext cx="10972800" cy="1143001"/>
          </a:xfrm>
          <a:prstGeom prst="rect">
            <a:avLst/>
          </a:prstGeom>
        </p:spPr>
        <p:txBody>
          <a:bodyPr lIns="45719" tIns="45719" rIns="45719" bIns="45719">
            <a:normAutofit/>
          </a:bodyPr>
          <a:lstStyle>
            <a:lvl1pPr marL="0" marR="0" defTabSz="457200">
              <a:defRPr sz="3600">
                <a:solidFill>
                  <a:srgbClr val="A90602"/>
                </a:solidFill>
                <a:uFillTx/>
                <a:latin typeface="Calibri"/>
                <a:ea typeface="Calibri"/>
                <a:cs typeface="Calibri"/>
                <a:sym typeface="Calibri"/>
              </a:defRPr>
            </a:lvl1pPr>
          </a:lstStyle>
          <a:p>
            <a:r>
              <a:t>Title Text</a:t>
            </a:r>
          </a:p>
        </p:txBody>
      </p:sp>
      <p:sp>
        <p:nvSpPr>
          <p:cNvPr id="123" name="Body Level One…"/>
          <p:cNvSpPr>
            <a:spLocks noGrp="1"/>
          </p:cNvSpPr>
          <p:nvPr>
            <p:ph type="body" idx="1"/>
          </p:nvPr>
        </p:nvSpPr>
        <p:spPr>
          <a:xfrm>
            <a:off x="609600" y="1600201"/>
            <a:ext cx="10972800" cy="4525963"/>
          </a:xfrm>
          <a:prstGeom prst="rect">
            <a:avLst/>
          </a:prstGeom>
        </p:spPr>
        <p:txBody>
          <a:bodyPr lIns="45719" tIns="45719" rIns="45719" bIns="45719">
            <a:normAutofit/>
          </a:bodyPr>
          <a:lstStyle>
            <a:lvl1pPr marL="342900" marR="0" defTabSz="457200">
              <a:spcBef>
                <a:spcPts val="600"/>
              </a:spcBef>
              <a:buClr>
                <a:srgbClr val="FF0000"/>
              </a:buClr>
              <a:buFont typeface="Arial"/>
              <a:defRPr sz="2800">
                <a:solidFill>
                  <a:srgbClr val="000090"/>
                </a:solidFill>
                <a:uFillTx/>
                <a:latin typeface="Calibri"/>
                <a:ea typeface="Calibri"/>
                <a:cs typeface="Calibri"/>
                <a:sym typeface="Calibri"/>
              </a:defRPr>
            </a:lvl1pPr>
            <a:lvl2pPr marL="790575" marR="0" indent="-333375" defTabSz="457200">
              <a:buClr>
                <a:srgbClr val="FF0000"/>
              </a:buClr>
              <a:buFont typeface="Arial"/>
              <a:defRPr sz="2800">
                <a:solidFill>
                  <a:srgbClr val="000090"/>
                </a:solidFill>
                <a:uFillTx/>
                <a:latin typeface="Calibri"/>
                <a:ea typeface="Calibri"/>
                <a:cs typeface="Calibri"/>
                <a:sym typeface="Calibri"/>
              </a:defRPr>
            </a:lvl2pPr>
            <a:lvl3pPr marL="1270000" marR="0" indent="-355600" defTabSz="457200">
              <a:buClr>
                <a:srgbClr val="FF0000"/>
              </a:buClr>
              <a:buFont typeface="Arial"/>
              <a:defRPr sz="2800">
                <a:solidFill>
                  <a:srgbClr val="000090"/>
                </a:solidFill>
                <a:uFillTx/>
                <a:latin typeface="Calibri"/>
                <a:ea typeface="Calibri"/>
                <a:cs typeface="Calibri"/>
                <a:sym typeface="Calibri"/>
              </a:defRPr>
            </a:lvl3pPr>
            <a:lvl4pPr marL="1691639" marR="0" indent="-320039" defTabSz="457200">
              <a:spcBef>
                <a:spcPts val="600"/>
              </a:spcBef>
              <a:buClr>
                <a:srgbClr val="FF0000"/>
              </a:buClr>
              <a:buFont typeface="Arial"/>
              <a:defRPr sz="2800">
                <a:solidFill>
                  <a:srgbClr val="000090"/>
                </a:solidFill>
                <a:uFillTx/>
                <a:latin typeface="Calibri"/>
                <a:ea typeface="Calibri"/>
                <a:cs typeface="Calibri"/>
                <a:sym typeface="Calibri"/>
              </a:defRPr>
            </a:lvl4pPr>
            <a:lvl5pPr marL="2148839" marR="0" indent="-320039" defTabSz="457200">
              <a:spcBef>
                <a:spcPts val="600"/>
              </a:spcBef>
              <a:buClr>
                <a:srgbClr val="FF0000"/>
              </a:buClr>
              <a:buFont typeface="Arial"/>
              <a:defRPr sz="2800">
                <a:solidFill>
                  <a:srgbClr val="000090"/>
                </a:solidFill>
                <a:uFillTx/>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4" name="Slide Number"/>
          <p:cNvSpPr>
            <a:spLocks noGrp="1"/>
          </p:cNvSpPr>
          <p:nvPr>
            <p:ph type="sldNum" sz="quarter" idx="2"/>
          </p:nvPr>
        </p:nvSpPr>
        <p:spPr>
          <a:xfrm>
            <a:off x="11307327" y="6400415"/>
            <a:ext cx="275073" cy="276997"/>
          </a:xfrm>
          <a:prstGeom prst="rect">
            <a:avLst/>
          </a:prstGeom>
        </p:spPr>
        <p:txBody>
          <a:bodyPr lIns="45719" tIns="45719" rIns="45719" bIns="45719" anchor="ctr"/>
          <a:lstStyle>
            <a:lvl1pPr algn="r" defTabSz="457200">
              <a:defRPr>
                <a:solidFill>
                  <a:srgbClr val="888888"/>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131" name="Title Text"/>
          <p:cNvSpPr>
            <a:spLocks noGrp="1"/>
          </p:cNvSpPr>
          <p:nvPr>
            <p:ph type="title"/>
          </p:nvPr>
        </p:nvSpPr>
        <p:spPr>
          <a:xfrm>
            <a:off x="609600" y="90488"/>
            <a:ext cx="10972800" cy="1509713"/>
          </a:xfrm>
          <a:prstGeom prst="rect">
            <a:avLst/>
          </a:prstGeom>
        </p:spPr>
        <p:txBody>
          <a:bodyPr/>
          <a:lstStyle>
            <a:lvl1pPr marL="39687" marR="40639" defTabSz="914400">
              <a:defRPr sz="4400">
                <a:latin typeface="Lucida Grande"/>
                <a:ea typeface="Lucida Grande"/>
                <a:cs typeface="Lucida Grande"/>
                <a:sym typeface="Lucida Grande"/>
              </a:defRPr>
            </a:lvl1pPr>
          </a:lstStyle>
          <a:p>
            <a:r>
              <a:t>Title Text</a:t>
            </a:r>
          </a:p>
        </p:txBody>
      </p:sp>
      <p:sp>
        <p:nvSpPr>
          <p:cNvPr id="132" name="Body Level One…"/>
          <p:cNvSpPr>
            <a:spLocks noGrp="1"/>
          </p:cNvSpPr>
          <p:nvPr>
            <p:ph type="body" idx="1"/>
          </p:nvPr>
        </p:nvSpPr>
        <p:spPr>
          <a:xfrm>
            <a:off x="609600" y="1600200"/>
            <a:ext cx="10972800" cy="5257800"/>
          </a:xfrm>
          <a:prstGeom prst="rect">
            <a:avLst/>
          </a:prstGeom>
        </p:spPr>
        <p:txBody>
          <a:bodyPr/>
          <a:lstStyle>
            <a:lvl1pPr marR="40639" defTabSz="914400">
              <a:buFont typeface="Arial"/>
              <a:defRPr sz="3200">
                <a:latin typeface="Lucida Grande"/>
                <a:ea typeface="Lucida Grande"/>
                <a:cs typeface="Lucida Grande"/>
                <a:sym typeface="Lucida Grande"/>
              </a:defRPr>
            </a:lvl1pPr>
            <a:lvl2pPr marR="40639" defTabSz="914400">
              <a:spcBef>
                <a:spcPts val="700"/>
              </a:spcBef>
              <a:buFont typeface="Arial"/>
              <a:defRPr sz="2800">
                <a:latin typeface="Lucida Grande"/>
                <a:ea typeface="Lucida Grande"/>
                <a:cs typeface="Lucida Grande"/>
                <a:sym typeface="Lucida Grande"/>
              </a:defRPr>
            </a:lvl2pPr>
            <a:lvl3pPr marR="40639" defTabSz="914400">
              <a:buFont typeface="Arial"/>
              <a:defRPr sz="2400">
                <a:latin typeface="Lucida Grande"/>
                <a:ea typeface="Lucida Grande"/>
                <a:cs typeface="Lucida Grande"/>
                <a:sym typeface="Lucida Grande"/>
              </a:defRPr>
            </a:lvl3pPr>
            <a:lvl4pPr marR="40639" defTabSz="914400">
              <a:buFont typeface="Arial"/>
              <a:defRPr sz="2000">
                <a:latin typeface="Lucida Grande"/>
                <a:ea typeface="Lucida Grande"/>
                <a:cs typeface="Lucida Grande"/>
                <a:sym typeface="Lucida Grande"/>
              </a:defRPr>
            </a:lvl4pPr>
            <a:lvl5pPr marR="40639" defTabSz="914400">
              <a:buFont typeface="Arial"/>
              <a:defRPr sz="2000">
                <a:latin typeface="Lucida Grande"/>
                <a:ea typeface="Lucida Grande"/>
                <a:cs typeface="Lucida Grande"/>
                <a:sym typeface="Lucida Grande"/>
              </a:defRPr>
            </a:lvl5pPr>
          </a:lstStyle>
          <a:p>
            <a:r>
              <a:t>Body Level One</a:t>
            </a:r>
          </a:p>
          <a:p>
            <a:pPr lvl="1"/>
            <a:r>
              <a:t>Body Level Two</a:t>
            </a:r>
          </a:p>
          <a:p>
            <a:pPr lvl="2"/>
            <a:r>
              <a:t>Body Level Three</a:t>
            </a:r>
          </a:p>
          <a:p>
            <a:pPr lvl="3"/>
            <a:r>
              <a:t>Body Level Four</a:t>
            </a:r>
          </a:p>
          <a:p>
            <a:pPr lvl="4"/>
            <a:r>
              <a:t>Body Level Five</a:t>
            </a:r>
          </a:p>
        </p:txBody>
      </p:sp>
      <p:sp>
        <p:nvSpPr>
          <p:cNvPr id="133" name="Slide Number"/>
          <p:cNvSpPr>
            <a:spLocks noGrp="1"/>
          </p:cNvSpPr>
          <p:nvPr>
            <p:ph type="sldNum" sz="quarter" idx="2"/>
          </p:nvPr>
        </p:nvSpPr>
        <p:spPr>
          <a:xfrm>
            <a:off x="10007458" y="6395284"/>
            <a:ext cx="302968" cy="287258"/>
          </a:xfrm>
          <a:prstGeom prst="rect">
            <a:avLst/>
          </a:prstGeom>
        </p:spPr>
        <p:txBody>
          <a:bodyPr anchor="ctr"/>
          <a:lstStyle>
            <a:lvl1pPr defTabSz="584200">
              <a:defRPr>
                <a:solidFill>
                  <a:srgbClr val="9B9B9B"/>
                </a:solidFill>
                <a:uFill>
                  <a:solidFill>
                    <a:srgbClr val="9B9B9B"/>
                  </a:solidFill>
                </a:uFill>
                <a:latin typeface="Lucida Grande"/>
                <a:ea typeface="Lucida Grande"/>
                <a:cs typeface="Lucida Grande"/>
                <a:sym typeface="Lucida Grande"/>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1FAE06-B911-7C44-AA43-6D911C2614F6}" type="datetimeFigureOut">
              <a:rPr lang="en-US" smtClean="0">
                <a:solidFill>
                  <a:prstClr val="black">
                    <a:tint val="75000"/>
                  </a:prstClr>
                </a:solidFill>
              </a:rPr>
              <a:pPr/>
              <a:t>5/17/17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B2798D-8524-1244-BA27-E255A4FEFC9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0" name="Body Level One…"/>
          <p:cNvSpPr>
            <a:spLocks noGrp="1"/>
          </p:cNvSpPr>
          <p:nvPr>
            <p:ph type="body" idx="1"/>
          </p:nvPr>
        </p:nvSpPr>
        <p:spPr>
          <a:xfrm>
            <a:off x="1185334" y="889000"/>
            <a:ext cx="9821333" cy="5080000"/>
          </a:xfrm>
          <a:prstGeom prst="rect">
            <a:avLst/>
          </a:prstGeom>
        </p:spPr>
        <p:txBody>
          <a:bodyPr lIns="38100" tIns="38100" rIns="38100" bIns="38100" anchor="ctr"/>
          <a:lstStyle>
            <a:lvl1pPr marL="698500" marR="0" indent="-444500" defTabSz="406400">
              <a:spcBef>
                <a:spcPts val="3300"/>
              </a:spcBef>
              <a:buClrTx/>
              <a:buSzPct val="171000"/>
              <a:buFontTx/>
              <a:defRPr sz="2800">
                <a:uFillTx/>
                <a:latin typeface="Gill Sans"/>
                <a:ea typeface="Gill Sans"/>
                <a:cs typeface="Gill Sans"/>
                <a:sym typeface="Gill Sans"/>
              </a:defRPr>
            </a:lvl1pPr>
            <a:lvl2pPr marL="1041400" marR="0" indent="-444500" defTabSz="406400">
              <a:spcBef>
                <a:spcPts val="3300"/>
              </a:spcBef>
              <a:buClrTx/>
              <a:buSzPct val="171000"/>
              <a:buFontTx/>
              <a:buChar char="•"/>
              <a:defRPr sz="2800">
                <a:uFillTx/>
                <a:latin typeface="Gill Sans"/>
                <a:ea typeface="Gill Sans"/>
                <a:cs typeface="Gill Sans"/>
                <a:sym typeface="Gill Sans"/>
              </a:defRPr>
            </a:lvl2pPr>
            <a:lvl3pPr marL="1384300" marR="0" indent="-444500" defTabSz="406400">
              <a:spcBef>
                <a:spcPts val="3300"/>
              </a:spcBef>
              <a:buClrTx/>
              <a:buSzPct val="171000"/>
              <a:buFontTx/>
              <a:defRPr sz="2800">
                <a:uFillTx/>
                <a:latin typeface="Gill Sans"/>
                <a:ea typeface="Gill Sans"/>
                <a:cs typeface="Gill Sans"/>
                <a:sym typeface="Gill Sans"/>
              </a:defRPr>
            </a:lvl3pPr>
            <a:lvl4pPr marL="1739900" marR="0" indent="-444500" defTabSz="406400">
              <a:spcBef>
                <a:spcPts val="3300"/>
              </a:spcBef>
              <a:buClrTx/>
              <a:buSzPct val="171000"/>
              <a:buFontTx/>
              <a:buChar char="•"/>
              <a:defRPr sz="2800">
                <a:uFillTx/>
                <a:latin typeface="Gill Sans"/>
                <a:ea typeface="Gill Sans"/>
                <a:cs typeface="Gill Sans"/>
                <a:sym typeface="Gill Sans"/>
              </a:defRPr>
            </a:lvl4pPr>
            <a:lvl5pPr marL="2082800" marR="0" indent="-444500" defTabSz="406400">
              <a:spcBef>
                <a:spcPts val="3300"/>
              </a:spcBef>
              <a:buClrTx/>
              <a:buSzPct val="171000"/>
              <a:buFontTx/>
              <a:buChar char="•"/>
              <a:defRPr sz="2800">
                <a:uFillTx/>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1" name="Slide Number"/>
          <p:cNvSpPr>
            <a:spLocks noGrp="1"/>
          </p:cNvSpPr>
          <p:nvPr>
            <p:ph type="sldNum" sz="quarter" idx="2"/>
          </p:nvPr>
        </p:nvSpPr>
        <p:spPr>
          <a:xfrm>
            <a:off x="5956087" y="6520190"/>
            <a:ext cx="262892" cy="261610"/>
          </a:xfrm>
          <a:prstGeom prst="rect">
            <a:avLst/>
          </a:prstGeom>
        </p:spPr>
        <p:txBody>
          <a:bodyPr lIns="38100" tIns="38100" rIns="38100" bIns="38100" anchor="b"/>
          <a:lstStyle>
            <a:lvl1pPr>
              <a:defRPr>
                <a:uFillTx/>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8" name="Slide Number"/>
          <p:cNvSpPr>
            <a:spLocks noGrp="1"/>
          </p:cNvSpPr>
          <p:nvPr>
            <p:ph type="sldNum" sz="quarter" idx="2"/>
          </p:nvPr>
        </p:nvSpPr>
        <p:spPr>
          <a:xfrm>
            <a:off x="5956087" y="6520190"/>
            <a:ext cx="262892" cy="261610"/>
          </a:xfrm>
          <a:prstGeom prst="rect">
            <a:avLst/>
          </a:prstGeom>
        </p:spPr>
        <p:txBody>
          <a:bodyPr lIns="38100" tIns="38100" rIns="38100" bIns="38100" anchor="b"/>
          <a:lstStyle>
            <a:lvl1pPr>
              <a:defRPr>
                <a:uFillTx/>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5" name="Slide Number"/>
          <p:cNvSpPr>
            <a:spLocks noGrp="1"/>
          </p:cNvSpPr>
          <p:nvPr>
            <p:ph type="sldNum" sz="quarter" idx="2"/>
          </p:nvPr>
        </p:nvSpPr>
        <p:spPr>
          <a:xfrm>
            <a:off x="5956087" y="6520190"/>
            <a:ext cx="262892" cy="261610"/>
          </a:xfrm>
          <a:prstGeom prst="rect">
            <a:avLst/>
          </a:prstGeom>
        </p:spPr>
        <p:txBody>
          <a:bodyPr lIns="38100" tIns="38100" rIns="38100" bIns="38100" anchor="b"/>
          <a:lstStyle>
            <a:lvl1pPr>
              <a:defRPr>
                <a:uFillTx/>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42" name="Body Level One…"/>
          <p:cNvSpPr>
            <a:spLocks noGrp="1"/>
          </p:cNvSpPr>
          <p:nvPr>
            <p:ph type="body" idx="1"/>
          </p:nvPr>
        </p:nvSpPr>
        <p:spPr>
          <a:xfrm>
            <a:off x="1185334" y="889000"/>
            <a:ext cx="9821333" cy="5080000"/>
          </a:xfrm>
          <a:prstGeom prst="rect">
            <a:avLst/>
          </a:prstGeom>
        </p:spPr>
        <p:txBody>
          <a:bodyPr lIns="38100" tIns="38100" rIns="38100" bIns="38100" anchor="ctr"/>
          <a:lstStyle>
            <a:lvl1pPr marL="698500" marR="0" indent="-444500" defTabSz="406400">
              <a:spcBef>
                <a:spcPts val="3300"/>
              </a:spcBef>
              <a:buClrTx/>
              <a:buSzPct val="171000"/>
              <a:buFontTx/>
              <a:defRPr sz="2800">
                <a:uFillTx/>
                <a:latin typeface="Gill Sans"/>
                <a:ea typeface="Gill Sans"/>
                <a:cs typeface="Gill Sans"/>
                <a:sym typeface="Gill Sans"/>
              </a:defRPr>
            </a:lvl1pPr>
            <a:lvl2pPr marL="1041400" marR="0" indent="-444500" defTabSz="406400">
              <a:spcBef>
                <a:spcPts val="3300"/>
              </a:spcBef>
              <a:buClrTx/>
              <a:buSzPct val="171000"/>
              <a:buFontTx/>
              <a:buChar char="•"/>
              <a:defRPr sz="2800">
                <a:uFillTx/>
                <a:latin typeface="Gill Sans"/>
                <a:ea typeface="Gill Sans"/>
                <a:cs typeface="Gill Sans"/>
                <a:sym typeface="Gill Sans"/>
              </a:defRPr>
            </a:lvl2pPr>
            <a:lvl3pPr marL="1384300" marR="0" indent="-444500" defTabSz="406400">
              <a:spcBef>
                <a:spcPts val="3300"/>
              </a:spcBef>
              <a:buClrTx/>
              <a:buSzPct val="171000"/>
              <a:buFontTx/>
              <a:defRPr sz="2800">
                <a:uFillTx/>
                <a:latin typeface="Gill Sans"/>
                <a:ea typeface="Gill Sans"/>
                <a:cs typeface="Gill Sans"/>
                <a:sym typeface="Gill Sans"/>
              </a:defRPr>
            </a:lvl3pPr>
            <a:lvl4pPr marL="1739900" marR="0" indent="-444500" defTabSz="406400">
              <a:spcBef>
                <a:spcPts val="3300"/>
              </a:spcBef>
              <a:buClrTx/>
              <a:buSzPct val="171000"/>
              <a:buFontTx/>
              <a:buChar char="•"/>
              <a:defRPr sz="2800">
                <a:uFillTx/>
                <a:latin typeface="Gill Sans"/>
                <a:ea typeface="Gill Sans"/>
                <a:cs typeface="Gill Sans"/>
                <a:sym typeface="Gill Sans"/>
              </a:defRPr>
            </a:lvl4pPr>
            <a:lvl5pPr marL="2082800" marR="0" indent="-444500" defTabSz="406400">
              <a:spcBef>
                <a:spcPts val="3300"/>
              </a:spcBef>
              <a:buClrTx/>
              <a:buSzPct val="171000"/>
              <a:buFontTx/>
              <a:buChar char="•"/>
              <a:defRPr sz="2800">
                <a:uFillTx/>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a:spLocks noGrp="1"/>
          </p:cNvSpPr>
          <p:nvPr>
            <p:ph type="sldNum" sz="quarter" idx="2"/>
          </p:nvPr>
        </p:nvSpPr>
        <p:spPr>
          <a:xfrm>
            <a:off x="5956087" y="6520190"/>
            <a:ext cx="262892" cy="261610"/>
          </a:xfrm>
          <a:prstGeom prst="rect">
            <a:avLst/>
          </a:prstGeom>
        </p:spPr>
        <p:txBody>
          <a:bodyPr lIns="38100" tIns="38100" rIns="38100" bIns="38100" anchor="b"/>
          <a:lstStyle>
            <a:lvl1pPr>
              <a:defRPr>
                <a:uFillTx/>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0" name="Title Text"/>
          <p:cNvSpPr>
            <a:spLocks noGrp="1"/>
          </p:cNvSpPr>
          <p:nvPr>
            <p:ph type="title"/>
          </p:nvPr>
        </p:nvSpPr>
        <p:spPr>
          <a:prstGeom prst="rect">
            <a:avLst/>
          </a:prstGeom>
        </p:spPr>
        <p:txBody>
          <a:bodyPr/>
          <a:lstStyle>
            <a:lvl1pPr marL="40639" marR="40639" defTabSz="914400">
              <a:defRPr sz="4400"/>
            </a:lvl1pPr>
          </a:lstStyle>
          <a:p>
            <a:r>
              <a:t>Title Text</a:t>
            </a:r>
          </a:p>
        </p:txBody>
      </p:sp>
      <p:sp>
        <p:nvSpPr>
          <p:cNvPr id="51" name="Body Level One…"/>
          <p:cNvSpPr>
            <a:spLocks noGrp="1"/>
          </p:cNvSpPr>
          <p:nvPr>
            <p:ph type="body" idx="1"/>
          </p:nvPr>
        </p:nvSpPr>
        <p:spPr>
          <a:prstGeom prst="rect">
            <a:avLst/>
          </a:prstGeom>
        </p:spPr>
        <p:txBody>
          <a:bodyPr/>
          <a:lstStyle>
            <a:lvl1pPr marL="383540" marR="40639" defTabSz="914400">
              <a:spcBef>
                <a:spcPts val="700"/>
              </a:spcBef>
              <a:buClrTx/>
              <a:buFontTx/>
              <a:defRPr sz="3200"/>
            </a:lvl1pPr>
            <a:lvl2pPr marL="783590" marR="40639" defTabSz="914400">
              <a:buClrTx/>
              <a:buFontTx/>
              <a:defRPr sz="2800"/>
            </a:lvl2pPr>
            <a:lvl3pPr marL="1183639" marR="40639" defTabSz="914400">
              <a:spcBef>
                <a:spcPts val="500"/>
              </a:spcBef>
              <a:buClrTx/>
              <a:buFontTx/>
              <a:defRPr sz="2400"/>
            </a:lvl3pPr>
            <a:lvl4pPr marL="1640839" marR="40639" defTabSz="914400">
              <a:spcBef>
                <a:spcPts val="400"/>
              </a:spcBef>
              <a:buClrTx/>
              <a:buFontTx/>
              <a:defRPr sz="2000"/>
            </a:lvl4pPr>
            <a:lvl5pPr marL="2098039" marR="40639" defTabSz="914400">
              <a:spcBef>
                <a:spcPts val="4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a:spLocks noGrp="1"/>
          </p:cNvSpPr>
          <p:nvPr>
            <p:ph type="sldNum" sz="quarter" idx="2"/>
          </p:nvPr>
        </p:nvSpPr>
        <p:spPr>
          <a:xfrm>
            <a:off x="9852109" y="6248401"/>
            <a:ext cx="310983" cy="318036"/>
          </a:xfrm>
          <a:prstGeom prst="rect">
            <a:avLst/>
          </a:prstGeom>
        </p:spPr>
        <p:txBody>
          <a:bodyPr/>
          <a:lstStyle>
            <a:lvl1pPr defTabSz="457200">
              <a:defRPr sz="14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6_Default Design">
    <p:bg>
      <p:bgPr>
        <a:solidFill>
          <a:srgbClr val="000000"/>
        </a:solidFill>
        <a:effectLst/>
      </p:bgPr>
    </p:bg>
    <p:spTree>
      <p:nvGrpSpPr>
        <p:cNvPr id="1" name=""/>
        <p:cNvGrpSpPr/>
        <p:nvPr/>
      </p:nvGrpSpPr>
      <p:grpSpPr>
        <a:xfrm>
          <a:off x="0" y="0"/>
          <a:ext cx="0" cy="0"/>
          <a:chOff x="0" y="0"/>
          <a:chExt cx="0" cy="0"/>
        </a:xfrm>
      </p:grpSpPr>
      <p:sp>
        <p:nvSpPr>
          <p:cNvPr id="59" name="Title Text"/>
          <p:cNvSpPr>
            <a:spLocks noGrp="1"/>
          </p:cNvSpPr>
          <p:nvPr>
            <p:ph type="title"/>
          </p:nvPr>
        </p:nvSpPr>
        <p:spPr>
          <a:prstGeom prst="rect">
            <a:avLst/>
          </a:prstGeom>
        </p:spPr>
        <p:txBody>
          <a:bodyPr/>
          <a:lstStyle>
            <a:lvl1pPr marL="40639" marR="40639" defTabSz="914400">
              <a:defRPr sz="4400">
                <a:solidFill>
                  <a:srgbClr val="FFFB00"/>
                </a:solidFill>
                <a:uFill>
                  <a:solidFill>
                    <a:srgbClr val="FFFB00"/>
                  </a:solidFill>
                </a:uFill>
              </a:defRPr>
            </a:lvl1pPr>
          </a:lstStyle>
          <a:p>
            <a:r>
              <a:t>Title Text</a:t>
            </a:r>
          </a:p>
        </p:txBody>
      </p:sp>
      <p:sp>
        <p:nvSpPr>
          <p:cNvPr id="60" name="Body Level One…"/>
          <p:cNvSpPr>
            <a:spLocks noGrp="1"/>
          </p:cNvSpPr>
          <p:nvPr>
            <p:ph type="body" idx="1"/>
          </p:nvPr>
        </p:nvSpPr>
        <p:spPr>
          <a:prstGeom prst="rect">
            <a:avLst/>
          </a:prstGeom>
        </p:spPr>
        <p:txBody>
          <a:bodyPr/>
          <a:lstStyle>
            <a:lvl1pPr marL="383540" marR="40639" defTabSz="914400">
              <a:spcBef>
                <a:spcPts val="700"/>
              </a:spcBef>
              <a:buClrTx/>
              <a:buFontTx/>
              <a:defRPr sz="3200">
                <a:solidFill>
                  <a:srgbClr val="FFFFFF"/>
                </a:solidFill>
                <a:uFill>
                  <a:solidFill>
                    <a:srgbClr val="FFFFFF"/>
                  </a:solidFill>
                </a:uFill>
              </a:defRPr>
            </a:lvl1pPr>
            <a:lvl2pPr marL="783590" marR="40639" defTabSz="914400">
              <a:buClrTx/>
              <a:buFontTx/>
              <a:defRPr sz="2800">
                <a:solidFill>
                  <a:srgbClr val="FFFFFF"/>
                </a:solidFill>
                <a:uFill>
                  <a:solidFill>
                    <a:srgbClr val="FFFFFF"/>
                  </a:solidFill>
                </a:uFill>
              </a:defRPr>
            </a:lvl2pPr>
            <a:lvl3pPr marL="1183639" marR="40639" defTabSz="914400">
              <a:spcBef>
                <a:spcPts val="500"/>
              </a:spcBef>
              <a:buClrTx/>
              <a:buFontTx/>
              <a:defRPr sz="2400">
                <a:solidFill>
                  <a:srgbClr val="FFFFFF"/>
                </a:solidFill>
                <a:uFill>
                  <a:solidFill>
                    <a:srgbClr val="FFFFFF"/>
                  </a:solidFill>
                </a:uFill>
              </a:defRPr>
            </a:lvl3pPr>
            <a:lvl4pPr marL="1640839" marR="40639" defTabSz="914400">
              <a:spcBef>
                <a:spcPts val="400"/>
              </a:spcBef>
              <a:buClrTx/>
              <a:buFontTx/>
              <a:defRPr sz="2000">
                <a:solidFill>
                  <a:srgbClr val="FFFFFF"/>
                </a:solidFill>
                <a:uFill>
                  <a:solidFill>
                    <a:srgbClr val="FFFFFF"/>
                  </a:solidFill>
                </a:uFill>
              </a:defRPr>
            </a:lvl4pPr>
            <a:lvl5pPr marL="2098039" marR="40639" defTabSz="914400">
              <a:spcBef>
                <a:spcPts val="400"/>
              </a:spcBef>
              <a:buClrTx/>
              <a:buFontTx/>
              <a:defRPr sz="20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a:spLocks noGrp="1"/>
          </p:cNvSpPr>
          <p:nvPr>
            <p:ph type="sldNum" sz="quarter" idx="2"/>
          </p:nvPr>
        </p:nvSpPr>
        <p:spPr>
          <a:xfrm>
            <a:off x="9852109" y="6248401"/>
            <a:ext cx="310983" cy="318036"/>
          </a:xfrm>
          <a:prstGeom prst="rect">
            <a:avLst/>
          </a:prstGeom>
        </p:spPr>
        <p:txBody>
          <a:bodyPr/>
          <a:lstStyle>
            <a:lvl1pPr defTabSz="457200">
              <a:defRPr sz="1400">
                <a:solidFill>
                  <a:srgbClr val="FFFFFF"/>
                </a:solidFill>
                <a:uFill>
                  <a:solidFill>
                    <a:srgbClr val="FFFFFF"/>
                  </a:solidFill>
                </a:u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6_Default Design">
    <p:spTree>
      <p:nvGrpSpPr>
        <p:cNvPr id="1" name=""/>
        <p:cNvGrpSpPr/>
        <p:nvPr/>
      </p:nvGrpSpPr>
      <p:grpSpPr>
        <a:xfrm>
          <a:off x="0" y="0"/>
          <a:ext cx="0" cy="0"/>
          <a:chOff x="0" y="0"/>
          <a:chExt cx="0" cy="0"/>
        </a:xfrm>
      </p:grpSpPr>
      <p:sp>
        <p:nvSpPr>
          <p:cNvPr id="68" name="Title Text"/>
          <p:cNvSpPr>
            <a:spLocks noGrp="1"/>
          </p:cNvSpPr>
          <p:nvPr>
            <p:ph type="title"/>
          </p:nvPr>
        </p:nvSpPr>
        <p:spPr>
          <a:prstGeom prst="rect">
            <a:avLst/>
          </a:prstGeom>
        </p:spPr>
        <p:txBody>
          <a:bodyPr/>
          <a:lstStyle>
            <a:lvl1pPr marL="40639" marR="40639" defTabSz="914400">
              <a:defRPr sz="4400"/>
            </a:lvl1pPr>
          </a:lstStyle>
          <a:p>
            <a:r>
              <a:t>Title Text</a:t>
            </a:r>
          </a:p>
        </p:txBody>
      </p:sp>
      <p:sp>
        <p:nvSpPr>
          <p:cNvPr id="69" name="Body Level One…"/>
          <p:cNvSpPr>
            <a:spLocks noGrp="1"/>
          </p:cNvSpPr>
          <p:nvPr>
            <p:ph type="body" idx="1"/>
          </p:nvPr>
        </p:nvSpPr>
        <p:spPr>
          <a:prstGeom prst="rect">
            <a:avLst/>
          </a:prstGeom>
        </p:spPr>
        <p:txBody>
          <a:bodyPr/>
          <a:lstStyle>
            <a:lvl1pPr marL="383540" marR="40639" defTabSz="914400">
              <a:spcBef>
                <a:spcPts val="700"/>
              </a:spcBef>
              <a:buClrTx/>
              <a:buFontTx/>
              <a:defRPr sz="3200"/>
            </a:lvl1pPr>
            <a:lvl2pPr marL="783590" marR="40639" defTabSz="914400">
              <a:buClrTx/>
              <a:buFontTx/>
              <a:defRPr sz="2800"/>
            </a:lvl2pPr>
            <a:lvl3pPr marL="1183639" marR="40639" defTabSz="914400">
              <a:spcBef>
                <a:spcPts val="500"/>
              </a:spcBef>
              <a:buClrTx/>
              <a:buFontTx/>
              <a:defRPr sz="2400"/>
            </a:lvl3pPr>
            <a:lvl4pPr marL="1640839" marR="40639" defTabSz="914400">
              <a:spcBef>
                <a:spcPts val="400"/>
              </a:spcBef>
              <a:buClrTx/>
              <a:buFontTx/>
              <a:defRPr sz="2000"/>
            </a:lvl4pPr>
            <a:lvl5pPr marL="2098039" marR="40639" defTabSz="914400">
              <a:spcBef>
                <a:spcPts val="4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a:spLocks noGrp="1"/>
          </p:cNvSpPr>
          <p:nvPr>
            <p:ph type="sldNum" sz="quarter" idx="2"/>
          </p:nvPr>
        </p:nvSpPr>
        <p:spPr>
          <a:xfrm>
            <a:off x="9852109" y="6248401"/>
            <a:ext cx="310983" cy="318036"/>
          </a:xfrm>
          <a:prstGeom prst="rect">
            <a:avLst/>
          </a:prstGeom>
        </p:spPr>
        <p:txBody>
          <a:bodyPr/>
          <a:lstStyle>
            <a:lvl1pPr defTabSz="457200">
              <a:defRPr sz="14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ffice Theme">
    <p:spTree>
      <p:nvGrpSpPr>
        <p:cNvPr id="1" name=""/>
        <p:cNvGrpSpPr/>
        <p:nvPr/>
      </p:nvGrpSpPr>
      <p:grpSpPr>
        <a:xfrm>
          <a:off x="0" y="0"/>
          <a:ext cx="0" cy="0"/>
          <a:chOff x="0" y="0"/>
          <a:chExt cx="0" cy="0"/>
        </a:xfrm>
      </p:grpSpPr>
      <p:sp>
        <p:nvSpPr>
          <p:cNvPr id="77" name="Title Text"/>
          <p:cNvSpPr>
            <a:spLocks noGrp="1"/>
          </p:cNvSpPr>
          <p:nvPr>
            <p:ph type="title"/>
          </p:nvPr>
        </p:nvSpPr>
        <p:spPr>
          <a:xfrm>
            <a:off x="609600" y="92074"/>
            <a:ext cx="10972800" cy="1508126"/>
          </a:xfrm>
          <a:prstGeom prst="rect">
            <a:avLst/>
          </a:prstGeom>
        </p:spPr>
        <p:txBody>
          <a:bodyPr/>
          <a:lstStyle>
            <a:lvl1pPr marL="40639" marR="40639" defTabSz="457200">
              <a:defRPr sz="4400">
                <a:latin typeface="Calibri"/>
                <a:ea typeface="Calibri"/>
                <a:cs typeface="Calibri"/>
                <a:sym typeface="Calibri"/>
              </a:defRPr>
            </a:lvl1pPr>
          </a:lstStyle>
          <a:p>
            <a:r>
              <a:t>Title Text</a:t>
            </a:r>
          </a:p>
        </p:txBody>
      </p:sp>
      <p:sp>
        <p:nvSpPr>
          <p:cNvPr id="78" name="Body Level One…"/>
          <p:cNvSpPr>
            <a:spLocks noGrp="1"/>
          </p:cNvSpPr>
          <p:nvPr>
            <p:ph type="body" idx="1"/>
          </p:nvPr>
        </p:nvSpPr>
        <p:spPr>
          <a:xfrm>
            <a:off x="609600" y="1600200"/>
            <a:ext cx="10972800" cy="5257800"/>
          </a:xfrm>
          <a:prstGeom prst="rect">
            <a:avLst/>
          </a:prstGeom>
        </p:spPr>
        <p:txBody>
          <a:bodyPr/>
          <a:lstStyle>
            <a:lvl1pPr marL="383540" marR="40639" defTabSz="457200">
              <a:spcBef>
                <a:spcPts val="700"/>
              </a:spcBef>
              <a:buFont typeface="Arial"/>
              <a:defRPr sz="3200">
                <a:latin typeface="Calibri"/>
                <a:ea typeface="Calibri"/>
                <a:cs typeface="Calibri"/>
                <a:sym typeface="Calibri"/>
              </a:defRPr>
            </a:lvl1pPr>
            <a:lvl2pPr marL="783590" marR="40639" defTabSz="457200">
              <a:spcBef>
                <a:spcPts val="700"/>
              </a:spcBef>
              <a:buFont typeface="Arial"/>
              <a:defRPr sz="2800">
                <a:latin typeface="Calibri"/>
                <a:ea typeface="Calibri"/>
                <a:cs typeface="Calibri"/>
                <a:sym typeface="Calibri"/>
              </a:defRPr>
            </a:lvl2pPr>
            <a:lvl3pPr marL="1183639" marR="40639" defTabSz="457200">
              <a:spcBef>
                <a:spcPts val="500"/>
              </a:spcBef>
              <a:buFont typeface="Arial"/>
              <a:defRPr sz="2400">
                <a:latin typeface="Calibri"/>
                <a:ea typeface="Calibri"/>
                <a:cs typeface="Calibri"/>
                <a:sym typeface="Calibri"/>
              </a:defRPr>
            </a:lvl3pPr>
            <a:lvl4pPr marL="1640839" marR="40639" defTabSz="457200">
              <a:spcBef>
                <a:spcPts val="400"/>
              </a:spcBef>
              <a:buFont typeface="Arial"/>
              <a:defRPr sz="2000">
                <a:latin typeface="Calibri"/>
                <a:ea typeface="Calibri"/>
                <a:cs typeface="Calibri"/>
                <a:sym typeface="Calibri"/>
              </a:defRPr>
            </a:lvl4pPr>
            <a:lvl5pPr marL="2098039" marR="40639" defTabSz="457200">
              <a:spcBef>
                <a:spcPts val="400"/>
              </a:spcBef>
              <a:buFont typeface="Arial"/>
              <a:defRPr sz="2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9" name="Slide Number"/>
          <p:cNvSpPr>
            <a:spLocks noGrp="1"/>
          </p:cNvSpPr>
          <p:nvPr>
            <p:ph type="sldNum" sz="quarter" idx="2"/>
          </p:nvPr>
        </p:nvSpPr>
        <p:spPr>
          <a:xfrm>
            <a:off x="10017333" y="6395285"/>
            <a:ext cx="285335" cy="287258"/>
          </a:xfrm>
          <a:prstGeom prst="rect">
            <a:avLst/>
          </a:prstGeom>
        </p:spPr>
        <p:txBody>
          <a:bodyPr anchor="ctr"/>
          <a:lstStyle>
            <a:lvl1pPr defTabSz="584200">
              <a:defRPr>
                <a:solidFill>
                  <a:srgbClr val="9B9B9B"/>
                </a:solidFill>
                <a:uFill>
                  <a:solidFill>
                    <a:srgbClr val="9B9B9B"/>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2.xml"/><Relationship Id="rId3"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914400" y="381000"/>
            <a:ext cx="103632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3" name="Body Level One…"/>
          <p:cNvSpPr>
            <a:spLocks noGrp="1"/>
          </p:cNvSpPr>
          <p:nvPr>
            <p:ph type="body" idx="1"/>
          </p:nvPr>
        </p:nvSpPr>
        <p:spPr>
          <a:xfrm>
            <a:off x="914400" y="1981200"/>
            <a:ext cx="10363200" cy="487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31837" indent="-285750">
              <a:spcBef>
                <a:spcPts val="600"/>
              </a:spcBef>
              <a:buChar char="–"/>
              <a:defRPr sz="2600"/>
            </a:lvl2pPr>
            <a:lvl3pPr marL="1131887" indent="-228600">
              <a:spcBef>
                <a:spcPts val="600"/>
              </a:spcBef>
              <a:defRPr sz="2200"/>
            </a:lvl3pPr>
            <a:lvl4pPr marL="1589087" indent="-228600">
              <a:spcBef>
                <a:spcPts val="500"/>
              </a:spcBef>
              <a:buChar char="–"/>
              <a:defRPr sz="1800"/>
            </a:lvl4pPr>
            <a:lvl5pPr marL="2046287" indent="-228600">
              <a:spcBef>
                <a:spcPts val="500"/>
              </a:spcBef>
              <a:buChar char="»"/>
              <a:defRPr sz="18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9867760" y="6248400"/>
            <a:ext cx="282129" cy="287258"/>
          </a:xfrm>
          <a:prstGeom prst="rect">
            <a:avLst/>
          </a:prstGeom>
          <a:ln w="12700">
            <a:miter lim="400000"/>
          </a:ln>
        </p:spPr>
        <p:txBody>
          <a:bodyPr wrap="none" lIns="50800" tIns="50800" rIns="50800" bIns="50800">
            <a:spAutoFit/>
          </a:bodyPr>
          <a:lstStyle>
            <a:lvl1pPr algn="ctr" defTabSz="406400">
              <a:defRPr>
                <a:uFill>
                  <a:solidFill>
                    <a:srgbClr val="000000"/>
                  </a:solidFill>
                </a:uFill>
                <a:latin typeface="+mn-lt"/>
                <a:ea typeface="+mn-ea"/>
                <a:cs typeface="+mn-cs"/>
                <a:sym typeface="Times New Roman"/>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4464" marR="40607" indent="0" algn="ctr" defTabSz="6477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
            <a:solidFill>
              <a:srgbClr val="000000"/>
            </a:solidFill>
          </a:uFill>
          <a:latin typeface="+mn-lt"/>
          <a:ea typeface="+mn-ea"/>
          <a:cs typeface="+mn-cs"/>
          <a:sym typeface="Times New Roman"/>
        </a:defRPr>
      </a:lvl1pPr>
      <a:lvl2pPr marL="4464" marR="40607" indent="228600" algn="ctr" defTabSz="6477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
            <a:solidFill>
              <a:srgbClr val="000000"/>
            </a:solidFill>
          </a:uFill>
          <a:latin typeface="+mn-lt"/>
          <a:ea typeface="+mn-ea"/>
          <a:cs typeface="+mn-cs"/>
          <a:sym typeface="Times New Roman"/>
        </a:defRPr>
      </a:lvl2pPr>
      <a:lvl3pPr marL="4464" marR="40607" indent="457200" algn="ctr" defTabSz="6477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
            <a:solidFill>
              <a:srgbClr val="000000"/>
            </a:solidFill>
          </a:uFill>
          <a:latin typeface="+mn-lt"/>
          <a:ea typeface="+mn-ea"/>
          <a:cs typeface="+mn-cs"/>
          <a:sym typeface="Times New Roman"/>
        </a:defRPr>
      </a:lvl3pPr>
      <a:lvl4pPr marL="4464" marR="40607" indent="685800" algn="ctr" defTabSz="6477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
            <a:solidFill>
              <a:srgbClr val="000000"/>
            </a:solidFill>
          </a:uFill>
          <a:latin typeface="+mn-lt"/>
          <a:ea typeface="+mn-ea"/>
          <a:cs typeface="+mn-cs"/>
          <a:sym typeface="Times New Roman"/>
        </a:defRPr>
      </a:lvl4pPr>
      <a:lvl5pPr marL="4464" marR="40607" indent="914400" algn="ctr" defTabSz="6477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
            <a:solidFill>
              <a:srgbClr val="000000"/>
            </a:solidFill>
          </a:uFill>
          <a:latin typeface="+mn-lt"/>
          <a:ea typeface="+mn-ea"/>
          <a:cs typeface="+mn-cs"/>
          <a:sym typeface="Times New Roman"/>
        </a:defRPr>
      </a:lvl5pPr>
      <a:lvl6pPr marL="4464" marR="40607" indent="1143000" algn="ctr" defTabSz="6477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
            <a:solidFill>
              <a:srgbClr val="000000"/>
            </a:solidFill>
          </a:uFill>
          <a:latin typeface="+mn-lt"/>
          <a:ea typeface="+mn-ea"/>
          <a:cs typeface="+mn-cs"/>
          <a:sym typeface="Times New Roman"/>
        </a:defRPr>
      </a:lvl6pPr>
      <a:lvl7pPr marL="4464" marR="40607" indent="1371600" algn="ctr" defTabSz="6477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
            <a:solidFill>
              <a:srgbClr val="000000"/>
            </a:solidFill>
          </a:uFill>
          <a:latin typeface="+mn-lt"/>
          <a:ea typeface="+mn-ea"/>
          <a:cs typeface="+mn-cs"/>
          <a:sym typeface="Times New Roman"/>
        </a:defRPr>
      </a:lvl7pPr>
      <a:lvl8pPr marL="4464" marR="40607" indent="1600200" algn="ctr" defTabSz="6477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
            <a:solidFill>
              <a:srgbClr val="000000"/>
            </a:solidFill>
          </a:uFill>
          <a:latin typeface="+mn-lt"/>
          <a:ea typeface="+mn-ea"/>
          <a:cs typeface="+mn-cs"/>
          <a:sym typeface="Times New Roman"/>
        </a:defRPr>
      </a:lvl8pPr>
      <a:lvl9pPr marL="4464" marR="40607" indent="1828800" algn="ctr" defTabSz="6477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
            <a:solidFill>
              <a:srgbClr val="000000"/>
            </a:solidFill>
          </a:uFill>
          <a:latin typeface="+mn-lt"/>
          <a:ea typeface="+mn-ea"/>
          <a:cs typeface="+mn-cs"/>
          <a:sym typeface="Times New Roman"/>
        </a:defRPr>
      </a:lvl9pPr>
    </p:titleStyle>
    <p:bodyStyle>
      <a:lvl1pPr marL="382587" marR="40607" indent="-342900" algn="l" defTabSz="647700" rtl="0" latinLnBrk="0">
        <a:lnSpc>
          <a:spcPct val="100000"/>
        </a:lnSpc>
        <a:spcBef>
          <a:spcPts val="800"/>
        </a:spcBef>
        <a:spcAft>
          <a:spcPts val="0"/>
        </a:spcAft>
        <a:buClr>
          <a:srgbClr val="000000"/>
        </a:buClr>
        <a:buSzPct val="100000"/>
        <a:buFont typeface="Times New Roman"/>
        <a:buChar char="•"/>
        <a:tabLst/>
        <a:defRPr sz="3000" b="0" i="0" u="none" strike="noStrike" cap="none" spc="0" baseline="0">
          <a:ln>
            <a:noFill/>
          </a:ln>
          <a:solidFill>
            <a:srgbClr val="000000"/>
          </a:solidFill>
          <a:uFill>
            <a:solidFill>
              <a:srgbClr val="000000"/>
            </a:solidFill>
          </a:uFill>
          <a:latin typeface="+mn-lt"/>
          <a:ea typeface="+mn-ea"/>
          <a:cs typeface="+mn-cs"/>
          <a:sym typeface="Times New Roman"/>
        </a:defRPr>
      </a:lvl1pPr>
      <a:lvl2pPr marL="775799" marR="40607" indent="-329711" algn="l" defTabSz="647700" rtl="0" latinLnBrk="0">
        <a:lnSpc>
          <a:spcPct val="100000"/>
        </a:lnSpc>
        <a:spcBef>
          <a:spcPts val="800"/>
        </a:spcBef>
        <a:spcAft>
          <a:spcPts val="0"/>
        </a:spcAft>
        <a:buClr>
          <a:srgbClr val="000000"/>
        </a:buClr>
        <a:buSzPct val="100000"/>
        <a:buFont typeface="Times New Roman"/>
        <a:buChar char="•"/>
        <a:tabLst/>
        <a:defRPr sz="3000" b="0" i="0" u="none" strike="noStrike" cap="none" spc="0" baseline="0">
          <a:ln>
            <a:noFill/>
          </a:ln>
          <a:solidFill>
            <a:srgbClr val="000000"/>
          </a:solidFill>
          <a:uFill>
            <a:solidFill>
              <a:srgbClr val="000000"/>
            </a:solidFill>
          </a:uFill>
          <a:latin typeface="+mn-lt"/>
          <a:ea typeface="+mn-ea"/>
          <a:cs typeface="+mn-cs"/>
          <a:sym typeface="Times New Roman"/>
        </a:defRPr>
      </a:lvl2pPr>
      <a:lvl3pPr marL="1215014" marR="40607" indent="-311727" algn="l" defTabSz="647700" rtl="0" latinLnBrk="0">
        <a:lnSpc>
          <a:spcPct val="100000"/>
        </a:lnSpc>
        <a:spcBef>
          <a:spcPts val="800"/>
        </a:spcBef>
        <a:spcAft>
          <a:spcPts val="0"/>
        </a:spcAft>
        <a:buClr>
          <a:srgbClr val="000000"/>
        </a:buClr>
        <a:buSzPct val="100000"/>
        <a:buFont typeface="Times New Roman"/>
        <a:buChar char="•"/>
        <a:tabLst/>
        <a:defRPr sz="3000" b="0" i="0" u="none" strike="noStrike" cap="none" spc="0" baseline="0">
          <a:ln>
            <a:noFill/>
          </a:ln>
          <a:solidFill>
            <a:srgbClr val="000000"/>
          </a:solidFill>
          <a:uFill>
            <a:solidFill>
              <a:srgbClr val="000000"/>
            </a:solidFill>
          </a:uFill>
          <a:latin typeface="+mn-lt"/>
          <a:ea typeface="+mn-ea"/>
          <a:cs typeface="+mn-cs"/>
          <a:sym typeface="Times New Roman"/>
        </a:defRPr>
      </a:lvl3pPr>
      <a:lvl4pPr marL="1741487" marR="40607" indent="-381000" algn="l" defTabSz="647700" rtl="0" latinLnBrk="0">
        <a:lnSpc>
          <a:spcPct val="100000"/>
        </a:lnSpc>
        <a:spcBef>
          <a:spcPts val="800"/>
        </a:spcBef>
        <a:spcAft>
          <a:spcPts val="0"/>
        </a:spcAft>
        <a:buClr>
          <a:srgbClr val="000000"/>
        </a:buClr>
        <a:buSzPct val="100000"/>
        <a:buFont typeface="Times New Roman"/>
        <a:buChar char="•"/>
        <a:tabLst/>
        <a:defRPr sz="3000" b="0" i="0" u="none" strike="noStrike" cap="none" spc="0" baseline="0">
          <a:ln>
            <a:noFill/>
          </a:ln>
          <a:solidFill>
            <a:srgbClr val="000000"/>
          </a:solidFill>
          <a:uFill>
            <a:solidFill>
              <a:srgbClr val="000000"/>
            </a:solidFill>
          </a:uFill>
          <a:latin typeface="+mn-lt"/>
          <a:ea typeface="+mn-ea"/>
          <a:cs typeface="+mn-cs"/>
          <a:sym typeface="Times New Roman"/>
        </a:defRPr>
      </a:lvl4pPr>
      <a:lvl5pPr marL="2198687" marR="40607" indent="-381000" algn="l" defTabSz="647700" rtl="0" latinLnBrk="0">
        <a:lnSpc>
          <a:spcPct val="100000"/>
        </a:lnSpc>
        <a:spcBef>
          <a:spcPts val="800"/>
        </a:spcBef>
        <a:spcAft>
          <a:spcPts val="0"/>
        </a:spcAft>
        <a:buClr>
          <a:srgbClr val="000000"/>
        </a:buClr>
        <a:buSzPct val="100000"/>
        <a:buFont typeface="Times New Roman"/>
        <a:buChar char="•"/>
        <a:tabLst/>
        <a:defRPr sz="3000" b="0" i="0" u="none" strike="noStrike" cap="none" spc="0" baseline="0">
          <a:ln>
            <a:noFill/>
          </a:ln>
          <a:solidFill>
            <a:srgbClr val="000000"/>
          </a:solidFill>
          <a:uFill>
            <a:solidFill>
              <a:srgbClr val="000000"/>
            </a:solidFill>
          </a:uFill>
          <a:latin typeface="+mn-lt"/>
          <a:ea typeface="+mn-ea"/>
          <a:cs typeface="+mn-cs"/>
          <a:sym typeface="Times New Roman"/>
        </a:defRPr>
      </a:lvl5pPr>
      <a:lvl6pPr marL="2198687" marR="40607" indent="-381000" algn="l" defTabSz="647700" rtl="0" latinLnBrk="0">
        <a:lnSpc>
          <a:spcPct val="100000"/>
        </a:lnSpc>
        <a:spcBef>
          <a:spcPts val="800"/>
        </a:spcBef>
        <a:spcAft>
          <a:spcPts val="0"/>
        </a:spcAft>
        <a:buClr>
          <a:srgbClr val="000000"/>
        </a:buClr>
        <a:buSzPct val="100000"/>
        <a:buFont typeface="Times New Roman"/>
        <a:buChar char="•"/>
        <a:tabLst/>
        <a:defRPr sz="3000" b="0" i="0" u="none" strike="noStrike" cap="none" spc="0" baseline="0">
          <a:ln>
            <a:noFill/>
          </a:ln>
          <a:solidFill>
            <a:srgbClr val="000000"/>
          </a:solidFill>
          <a:uFill>
            <a:solidFill>
              <a:srgbClr val="000000"/>
            </a:solidFill>
          </a:uFill>
          <a:latin typeface="+mn-lt"/>
          <a:ea typeface="+mn-ea"/>
          <a:cs typeface="+mn-cs"/>
          <a:sym typeface="Times New Roman"/>
        </a:defRPr>
      </a:lvl6pPr>
      <a:lvl7pPr marL="2198687" marR="40607" indent="-381000" algn="l" defTabSz="647700" rtl="0" latinLnBrk="0">
        <a:lnSpc>
          <a:spcPct val="100000"/>
        </a:lnSpc>
        <a:spcBef>
          <a:spcPts val="800"/>
        </a:spcBef>
        <a:spcAft>
          <a:spcPts val="0"/>
        </a:spcAft>
        <a:buClr>
          <a:srgbClr val="000000"/>
        </a:buClr>
        <a:buSzPct val="100000"/>
        <a:buFont typeface="Times New Roman"/>
        <a:buChar char="•"/>
        <a:tabLst/>
        <a:defRPr sz="3000" b="0" i="0" u="none" strike="noStrike" cap="none" spc="0" baseline="0">
          <a:ln>
            <a:noFill/>
          </a:ln>
          <a:solidFill>
            <a:srgbClr val="000000"/>
          </a:solidFill>
          <a:uFill>
            <a:solidFill>
              <a:srgbClr val="000000"/>
            </a:solidFill>
          </a:uFill>
          <a:latin typeface="+mn-lt"/>
          <a:ea typeface="+mn-ea"/>
          <a:cs typeface="+mn-cs"/>
          <a:sym typeface="Times New Roman"/>
        </a:defRPr>
      </a:lvl7pPr>
      <a:lvl8pPr marL="2198687" marR="40607" indent="-381000" algn="l" defTabSz="647700" rtl="0" latinLnBrk="0">
        <a:lnSpc>
          <a:spcPct val="100000"/>
        </a:lnSpc>
        <a:spcBef>
          <a:spcPts val="800"/>
        </a:spcBef>
        <a:spcAft>
          <a:spcPts val="0"/>
        </a:spcAft>
        <a:buClr>
          <a:srgbClr val="000000"/>
        </a:buClr>
        <a:buSzPct val="100000"/>
        <a:buFont typeface="Times New Roman"/>
        <a:buChar char="•"/>
        <a:tabLst/>
        <a:defRPr sz="3000" b="0" i="0" u="none" strike="noStrike" cap="none" spc="0" baseline="0">
          <a:ln>
            <a:noFill/>
          </a:ln>
          <a:solidFill>
            <a:srgbClr val="000000"/>
          </a:solidFill>
          <a:uFill>
            <a:solidFill>
              <a:srgbClr val="000000"/>
            </a:solidFill>
          </a:uFill>
          <a:latin typeface="+mn-lt"/>
          <a:ea typeface="+mn-ea"/>
          <a:cs typeface="+mn-cs"/>
          <a:sym typeface="Times New Roman"/>
        </a:defRPr>
      </a:lvl8pPr>
      <a:lvl9pPr marL="2198687" marR="40607" indent="-381000" algn="l" defTabSz="647700" rtl="0" latinLnBrk="0">
        <a:lnSpc>
          <a:spcPct val="100000"/>
        </a:lnSpc>
        <a:spcBef>
          <a:spcPts val="800"/>
        </a:spcBef>
        <a:spcAft>
          <a:spcPts val="0"/>
        </a:spcAft>
        <a:buClr>
          <a:srgbClr val="000000"/>
        </a:buClr>
        <a:buSzPct val="100000"/>
        <a:buFont typeface="Times New Roman"/>
        <a:buChar char="•"/>
        <a:tabLst/>
        <a:defRPr sz="3000" b="0" i="0" u="none" strike="noStrike" cap="none" spc="0" baseline="0">
          <a:ln>
            <a:noFill/>
          </a:ln>
          <a:solidFill>
            <a:srgbClr val="000000"/>
          </a:solidFill>
          <a:uFill>
            <a:solidFill>
              <a:srgbClr val="000000"/>
            </a:solidFill>
          </a:uFill>
          <a:latin typeface="+mn-lt"/>
          <a:ea typeface="+mn-ea"/>
          <a:cs typeface="+mn-cs"/>
          <a:sym typeface="Times New Roman"/>
        </a:defRPr>
      </a:lvl9pPr>
    </p:bodyStyle>
    <p:otherStyle>
      <a:lvl1pPr marL="0" marR="0" indent="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000000"/>
            </a:solidFill>
          </a:uFill>
          <a:latin typeface="+mn-lt"/>
          <a:ea typeface="+mn-ea"/>
          <a:cs typeface="+mn-cs"/>
          <a:sym typeface="Times New Roman"/>
        </a:defRPr>
      </a:lvl1pPr>
      <a:lvl2pPr marL="0" marR="0" indent="2286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000000"/>
            </a:solidFill>
          </a:uFill>
          <a:latin typeface="+mn-lt"/>
          <a:ea typeface="+mn-ea"/>
          <a:cs typeface="+mn-cs"/>
          <a:sym typeface="Times New Roman"/>
        </a:defRPr>
      </a:lvl2pPr>
      <a:lvl3pPr marL="0" marR="0" indent="4572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000000"/>
            </a:solidFill>
          </a:uFill>
          <a:latin typeface="+mn-lt"/>
          <a:ea typeface="+mn-ea"/>
          <a:cs typeface="+mn-cs"/>
          <a:sym typeface="Times New Roman"/>
        </a:defRPr>
      </a:lvl3pPr>
      <a:lvl4pPr marL="0" marR="0" indent="6858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000000"/>
            </a:solidFill>
          </a:uFill>
          <a:latin typeface="+mn-lt"/>
          <a:ea typeface="+mn-ea"/>
          <a:cs typeface="+mn-cs"/>
          <a:sym typeface="Times New Roman"/>
        </a:defRPr>
      </a:lvl4pPr>
      <a:lvl5pPr marL="0" marR="0" indent="9144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000000"/>
            </a:solidFill>
          </a:uFill>
          <a:latin typeface="+mn-lt"/>
          <a:ea typeface="+mn-ea"/>
          <a:cs typeface="+mn-cs"/>
          <a:sym typeface="Times New Roman"/>
        </a:defRPr>
      </a:lvl5pPr>
      <a:lvl6pPr marL="0" marR="0" indent="11430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000000"/>
            </a:solidFill>
          </a:uFill>
          <a:latin typeface="+mn-lt"/>
          <a:ea typeface="+mn-ea"/>
          <a:cs typeface="+mn-cs"/>
          <a:sym typeface="Times New Roman"/>
        </a:defRPr>
      </a:lvl6pPr>
      <a:lvl7pPr marL="0" marR="0" indent="13716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000000"/>
            </a:solidFill>
          </a:uFill>
          <a:latin typeface="+mn-lt"/>
          <a:ea typeface="+mn-ea"/>
          <a:cs typeface="+mn-cs"/>
          <a:sym typeface="Times New Roman"/>
        </a:defRPr>
      </a:lvl7pPr>
      <a:lvl8pPr marL="0" marR="0" indent="16002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000000"/>
            </a:solidFill>
          </a:uFill>
          <a:latin typeface="+mn-lt"/>
          <a:ea typeface="+mn-ea"/>
          <a:cs typeface="+mn-cs"/>
          <a:sym typeface="Times New Roman"/>
        </a:defRPr>
      </a:lvl8pPr>
      <a:lvl9pPr marL="0" marR="0" indent="1828800" algn="ctr" defTabSz="406400" latinLnBrk="0">
        <a:lnSpc>
          <a:spcPct val="100000"/>
        </a:lnSpc>
        <a:spcBef>
          <a:spcPts val="0"/>
        </a:spcBef>
        <a:spcAft>
          <a:spcPts val="0"/>
        </a:spcAft>
        <a:buClrTx/>
        <a:buSzTx/>
        <a:buFontTx/>
        <a:buNone/>
        <a:tabLst/>
        <a:defRPr sz="1200" b="0" i="0" u="none" strike="noStrike" cap="none" spc="0" baseline="0">
          <a:ln>
            <a:noFill/>
          </a:ln>
          <a:solidFill>
            <a:schemeClr val="tx1"/>
          </a:solidFill>
          <a:uFill>
            <a:solidFill>
              <a:srgbClr val="000000"/>
            </a:solidFill>
          </a:uFill>
          <a:latin typeface="+mn-lt"/>
          <a:ea typeface="+mn-ea"/>
          <a:cs typeface="+mn-cs"/>
          <a:sym typeface="Times New Roman"/>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FAE06-B911-7C44-AA43-6D911C2614F6}" type="datetimeFigureOut">
              <a:rPr lang="en-US" smtClean="0">
                <a:solidFill>
                  <a:prstClr val="black">
                    <a:tint val="75000"/>
                  </a:prstClr>
                </a:solidFill>
              </a:rPr>
              <a:pPr/>
              <a:t>5/17/17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524" cy="6858000"/>
          </a:xfrm>
          <a:prstGeom prst="rect">
            <a:avLst/>
          </a:prstGeom>
        </p:spPr>
      </p:pic>
    </p:spTree>
    <p:extLst>
      <p:ext uri="{BB962C8B-B14F-4D97-AF65-F5344CB8AC3E}">
        <p14:creationId xmlns:p14="http://schemas.microsoft.com/office/powerpoint/2010/main" val="1866438866"/>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jpeg"/><Relationship Id="rId5" Type="http://schemas.openxmlformats.org/officeDocument/2006/relationships/image" Target="../media/image14.tif"/><Relationship Id="rId1" Type="http://schemas.microsoft.com/office/2007/relationships/media" Target="../media/media1.mov"/><Relationship Id="rId2" Type="http://schemas.openxmlformats.org/officeDocument/2006/relationships/audio" Target="../media/media1.mo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Unveiling Fundamental Physics from the Cosmic First Light</a:t>
            </a:r>
            <a:br>
              <a:rPr lang="en-US" dirty="0" smtClean="0"/>
            </a:br>
            <a:endParaRPr lang="en-US" dirty="0"/>
          </a:p>
        </p:txBody>
      </p:sp>
      <p:sp>
        <p:nvSpPr>
          <p:cNvPr id="3" name="Subtitle 2"/>
          <p:cNvSpPr>
            <a:spLocks noGrp="1"/>
          </p:cNvSpPr>
          <p:nvPr>
            <p:ph type="subTitle" idx="1"/>
          </p:nvPr>
        </p:nvSpPr>
        <p:spPr/>
        <p:txBody>
          <a:bodyPr/>
          <a:lstStyle/>
          <a:p>
            <a:r>
              <a:rPr lang="en-US" sz="3200" dirty="0" smtClean="0"/>
              <a:t>Dick Bond</a:t>
            </a:r>
          </a:p>
          <a:p>
            <a:r>
              <a:rPr lang="en-US" dirty="0" smtClean="0"/>
              <a:t>CIFAR Fellow and Program Director, Cosmology &amp; Gravity program; University of Toronto, Canadian Institute for Theoretical Astrophysics</a:t>
            </a:r>
          </a:p>
          <a:p>
            <a:endParaRPr lang="en-US" dirty="0"/>
          </a:p>
        </p:txBody>
      </p:sp>
    </p:spTree>
    <p:extLst>
      <p:ext uri="{BB962C8B-B14F-4D97-AF65-F5344CB8AC3E}">
        <p14:creationId xmlns:p14="http://schemas.microsoft.com/office/powerpoint/2010/main" val="944389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commander_highres_nogrid.jpg" descr="commander_highres_nogrid.jpg"/>
          <p:cNvPicPr>
            <a:picLocks noChangeAspect="1"/>
          </p:cNvPicPr>
          <p:nvPr/>
        </p:nvPicPr>
        <p:blipFill>
          <a:blip r:embed="rId2">
            <a:extLst/>
          </a:blip>
          <a:stretch>
            <a:fillRect/>
          </a:stretch>
        </p:blipFill>
        <p:spPr>
          <a:xfrm>
            <a:off x="1841500" y="1524001"/>
            <a:ext cx="8458200" cy="5303627"/>
          </a:xfrm>
          <a:prstGeom prst="rect">
            <a:avLst/>
          </a:prstGeom>
          <a:ln w="12700">
            <a:miter lim="400000"/>
          </a:ln>
        </p:spPr>
      </p:pic>
      <p:sp>
        <p:nvSpPr>
          <p:cNvPr id="209" name="Rectangle"/>
          <p:cNvSpPr/>
          <p:nvPr/>
        </p:nvSpPr>
        <p:spPr>
          <a:xfrm>
            <a:off x="1434802" y="3063626"/>
            <a:ext cx="8940106" cy="1164582"/>
          </a:xfrm>
          <a:prstGeom prst="rect">
            <a:avLst/>
          </a:prstGeom>
          <a:solidFill>
            <a:srgbClr val="FFFFFF">
              <a:alpha val="60000"/>
            </a:srgbClr>
          </a:solidFill>
          <a:ln w="25400">
            <a:solidFill>
              <a:srgbClr val="000000">
                <a:alpha val="0"/>
              </a:srgbClr>
            </a:solidFill>
            <a:miter lim="400000"/>
          </a:ln>
        </p:spPr>
        <p:txBody>
          <a:bodyPr lIns="38100" tIns="38100" rIns="38100" bIns="381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
        <p:nvSpPr>
          <p:cNvPr id="210" name="=&gt; the inharmonious ‘music of the spheres’"/>
          <p:cNvSpPr/>
          <p:nvPr/>
        </p:nvSpPr>
        <p:spPr>
          <a:xfrm>
            <a:off x="2921000" y="683179"/>
            <a:ext cx="6337300" cy="43704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sz="2600" b="1">
                <a:latin typeface="Calibri"/>
                <a:ea typeface="Calibri"/>
                <a:cs typeface="Calibri"/>
                <a:sym typeface="Calibri"/>
              </a:defRPr>
            </a:pPr>
            <a:r>
              <a:rPr sz="2600"/>
              <a:t>=&gt; the inharmonious </a:t>
            </a:r>
            <a:r>
              <a:rPr sz="2600" i="1"/>
              <a:t>‘music of the spheres’</a:t>
            </a:r>
          </a:p>
        </p:txBody>
      </p:sp>
      <p:sp>
        <p:nvSpPr>
          <p:cNvPr id="211" name="in 7+ numbers"/>
          <p:cNvSpPr/>
          <p:nvPr/>
        </p:nvSpPr>
        <p:spPr>
          <a:xfrm>
            <a:off x="4826000" y="1023129"/>
            <a:ext cx="2578100" cy="44294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sz="1300" b="1">
                <a:solidFill>
                  <a:srgbClr val="EE231E"/>
                </a:solidFill>
                <a:uFill>
                  <a:solidFill>
                    <a:srgbClr val="EE231E"/>
                  </a:solidFill>
                </a:uFill>
                <a:latin typeface="Calibri"/>
                <a:ea typeface="Calibri"/>
                <a:cs typeface="Calibri"/>
                <a:sym typeface="Calibri"/>
              </a:defRPr>
            </a:pPr>
            <a:r>
              <a:rPr sz="2900"/>
              <a:t>in 7</a:t>
            </a:r>
            <a:r>
              <a:rPr sz="3000" baseline="31999"/>
              <a:t>+</a:t>
            </a:r>
            <a:r>
              <a:rPr sz="2900"/>
              <a:t> numbers</a:t>
            </a:r>
          </a:p>
        </p:txBody>
      </p:sp>
      <p:sp>
        <p:nvSpPr>
          <p:cNvPr id="212" name="reveals primordial sound waves"/>
          <p:cNvSpPr/>
          <p:nvPr/>
        </p:nvSpPr>
        <p:spPr>
          <a:xfrm>
            <a:off x="3048000" y="320206"/>
            <a:ext cx="6134100" cy="364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rPr sz="3400"/>
              <a:t>reveals </a:t>
            </a:r>
            <a:r>
              <a:rPr sz="3400" b="1">
                <a:solidFill>
                  <a:srgbClr val="3E88D1"/>
                </a:solidFill>
                <a:uFill>
                  <a:solidFill>
                    <a:srgbClr val="3E88D1"/>
                  </a:solidFill>
                </a:uFill>
              </a:rPr>
              <a:t>primordial sound waves</a:t>
            </a:r>
          </a:p>
        </p:txBody>
      </p:sp>
      <p:sp>
        <p:nvSpPr>
          <p:cNvPr id="214" name="=&gt; learn matter / energy content &amp; structure at 380000 yr, scale~1/1100…"/>
          <p:cNvSpPr/>
          <p:nvPr/>
        </p:nvSpPr>
        <p:spPr>
          <a:xfrm>
            <a:off x="1473201" y="3105151"/>
            <a:ext cx="9283701" cy="6386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2400">
                <a:uFill>
                  <a:solidFill>
                    <a:srgbClr val="000000"/>
                  </a:solidFill>
                </a:uFill>
                <a:latin typeface="Calibri"/>
                <a:ea typeface="Calibri"/>
                <a:cs typeface="Calibri"/>
                <a:sym typeface="Calibri"/>
              </a:defRPr>
            </a:pPr>
            <a:r>
              <a:rPr sz="2400"/>
              <a:t>=&gt; learn </a:t>
            </a:r>
            <a:r>
              <a:rPr sz="2400" b="1"/>
              <a:t>matter / energy content &amp; structure</a:t>
            </a:r>
            <a:r>
              <a:rPr sz="2400"/>
              <a:t> at 380000 yr, </a:t>
            </a:r>
            <a:r>
              <a:rPr sz="2400" i="1"/>
              <a:t>scale~1/</a:t>
            </a:r>
            <a:r>
              <a:rPr sz="2400" b="1" i="1"/>
              <a:t>1100</a:t>
            </a:r>
          </a:p>
          <a:p>
            <a:pPr marL="40639" marR="40639" algn="ctr" defTabSz="914400">
              <a:lnSpc>
                <a:spcPct val="50000"/>
              </a:lnSpc>
              <a:spcBef>
                <a:spcPts val="1300"/>
              </a:spcBef>
              <a:buClr>
                <a:srgbClr val="D77A00"/>
              </a:buClr>
              <a:buFont typeface="Helvetica"/>
              <a:defRPr sz="2400">
                <a:uFill>
                  <a:solidFill>
                    <a:srgbClr val="000000"/>
                  </a:solidFill>
                </a:uFill>
                <a:latin typeface="Calibri"/>
                <a:ea typeface="Calibri"/>
                <a:cs typeface="Calibri"/>
                <a:sym typeface="Calibri"/>
              </a:defRPr>
            </a:pPr>
            <a:r>
              <a:rPr sz="2400"/>
              <a:t>ordinary matter, dark matter, dark energy</a:t>
            </a:r>
          </a:p>
        </p:txBody>
      </p:sp>
      <p:sp>
        <p:nvSpPr>
          <p:cNvPr id="215" name="in 3 numbers"/>
          <p:cNvSpPr/>
          <p:nvPr/>
        </p:nvSpPr>
        <p:spPr>
          <a:xfrm>
            <a:off x="5080000" y="3778959"/>
            <a:ext cx="2908300" cy="40498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40639" marR="40639" defTabSz="914400">
              <a:lnSpc>
                <a:spcPct val="80000"/>
              </a:lnSpc>
              <a:spcBef>
                <a:spcPts val="1400"/>
              </a:spcBef>
              <a:buClr>
                <a:srgbClr val="000000"/>
              </a:buClr>
              <a:buFont typeface="Helvetica"/>
              <a:defRPr sz="2600" b="1">
                <a:solidFill>
                  <a:srgbClr val="EF2306"/>
                </a:solidFill>
                <a:uFill>
                  <a:solidFill>
                    <a:srgbClr val="EF2306"/>
                  </a:solidFill>
                </a:uFill>
                <a:latin typeface="Calibri"/>
                <a:ea typeface="Calibri"/>
                <a:cs typeface="Calibri"/>
                <a:sym typeface="Calibri"/>
              </a:defRPr>
            </a:lvl1pPr>
          </a:lstStyle>
          <a:p>
            <a:r>
              <a:t>in 3 numbers</a:t>
            </a:r>
          </a:p>
        </p:txBody>
      </p:sp>
      <p:sp>
        <p:nvSpPr>
          <p:cNvPr id="10" name="Planck’s primordial light unveiled"/>
          <p:cNvSpPr/>
          <p:nvPr/>
        </p:nvSpPr>
        <p:spPr>
          <a:xfrm>
            <a:off x="3554706" y="52422"/>
            <a:ext cx="5120688" cy="30264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lvl1pPr marL="40639" marR="40639" algn="ctr" defTabSz="914400">
              <a:lnSpc>
                <a:spcPct val="50000"/>
              </a:lnSpc>
              <a:spcBef>
                <a:spcPts val="1300"/>
              </a:spcBef>
              <a:buClr>
                <a:srgbClr val="D77A00"/>
              </a:buClr>
              <a:buFont typeface="Helvetica"/>
              <a:defRPr sz="2000" b="1">
                <a:uFill>
                  <a:solidFill>
                    <a:srgbClr val="000000"/>
                  </a:solidFill>
                </a:uFill>
                <a:latin typeface="Calibri"/>
                <a:ea typeface="Calibri"/>
                <a:cs typeface="Calibri"/>
                <a:sym typeface="Calibri"/>
              </a:defRPr>
            </a:lvl1pPr>
          </a:lstStyle>
          <a:p>
            <a:pPr>
              <a:defRPr sz="2600"/>
            </a:pPr>
            <a:r>
              <a:rPr dirty="0"/>
              <a:t>Planck’s primordial light unveiled</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Screen Shot 2016-01-18 at 1.40.20 AM.png" descr="Screen Shot 2016-01-18 at 1.40.20 AM.png"/>
          <p:cNvPicPr>
            <a:picLocks noChangeAspect="1"/>
          </p:cNvPicPr>
          <p:nvPr/>
        </p:nvPicPr>
        <p:blipFill>
          <a:blip r:embed="rId2">
            <a:extLst/>
          </a:blip>
          <a:stretch>
            <a:fillRect/>
          </a:stretch>
        </p:blipFill>
        <p:spPr>
          <a:xfrm>
            <a:off x="1616223" y="457200"/>
            <a:ext cx="9085130" cy="5283200"/>
          </a:xfrm>
          <a:prstGeom prst="rect">
            <a:avLst/>
          </a:prstGeom>
          <a:ln w="12700">
            <a:miter lim="400000"/>
          </a:ln>
        </p:spPr>
      </p:pic>
      <p:sp>
        <p:nvSpPr>
          <p:cNvPr id="218" name="Rectangle"/>
          <p:cNvSpPr/>
          <p:nvPr/>
        </p:nvSpPr>
        <p:spPr>
          <a:xfrm>
            <a:off x="3543300" y="388541"/>
            <a:ext cx="2020094" cy="881163"/>
          </a:xfrm>
          <a:prstGeom prst="rect">
            <a:avLst/>
          </a:prstGeom>
          <a:solidFill>
            <a:srgbClr val="FFFFFF"/>
          </a:solidFill>
          <a:ln w="12700">
            <a:miter lim="400000"/>
          </a:ln>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
        <p:nvSpPr>
          <p:cNvPr id="219" name="Rectangle"/>
          <p:cNvSpPr/>
          <p:nvPr/>
        </p:nvSpPr>
        <p:spPr>
          <a:xfrm>
            <a:off x="1688802" y="3207791"/>
            <a:ext cx="8940106" cy="442418"/>
          </a:xfrm>
          <a:prstGeom prst="rect">
            <a:avLst/>
          </a:prstGeom>
          <a:solidFill>
            <a:srgbClr val="FFFFFF">
              <a:alpha val="60000"/>
            </a:srgbClr>
          </a:solidFill>
          <a:ln w="25400">
            <a:solidFill>
              <a:srgbClr val="000000">
                <a:alpha val="0"/>
              </a:srgbClr>
            </a:solidFill>
            <a:miter lim="400000"/>
          </a:ln>
        </p:spPr>
        <p:txBody>
          <a:bodyPr lIns="38100" tIns="38100" rIns="38100" bIns="381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
        <p:nvSpPr>
          <p:cNvPr id="220" name="reveals primordial sound waves from far earlier times"/>
          <p:cNvSpPr/>
          <p:nvPr/>
        </p:nvSpPr>
        <p:spPr>
          <a:xfrm>
            <a:off x="1616223" y="246161"/>
            <a:ext cx="8794850" cy="4138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rPr sz="3400" dirty="0"/>
              <a:t>reveals </a:t>
            </a:r>
            <a:r>
              <a:rPr sz="3400" b="1" dirty="0">
                <a:solidFill>
                  <a:srgbClr val="3E88D1"/>
                </a:solidFill>
                <a:uFill>
                  <a:solidFill>
                    <a:srgbClr val="3E88D1"/>
                  </a:solidFill>
                </a:uFill>
              </a:rPr>
              <a:t>primordial sound </a:t>
            </a:r>
            <a:r>
              <a:rPr sz="2400" b="1" dirty="0" smtClean="0">
                <a:solidFill>
                  <a:srgbClr val="3E88D1"/>
                </a:solidFill>
                <a:uFill>
                  <a:solidFill>
                    <a:srgbClr val="3E88D1"/>
                  </a:solidFill>
                </a:uFill>
                <a:latin typeface="+mn-lt"/>
                <a:ea typeface="+mn-ea"/>
                <a:cs typeface="+mn-cs"/>
                <a:sym typeface="Times New Roman"/>
              </a:rPr>
              <a:t>from </a:t>
            </a:r>
            <a:r>
              <a:rPr sz="2400" b="1" dirty="0">
                <a:solidFill>
                  <a:srgbClr val="3E88D1"/>
                </a:solidFill>
                <a:uFill>
                  <a:solidFill>
                    <a:srgbClr val="3E88D1"/>
                  </a:solidFill>
                </a:uFill>
                <a:latin typeface="+mn-lt"/>
                <a:ea typeface="+mn-ea"/>
                <a:cs typeface="+mn-cs"/>
                <a:sym typeface="Times New Roman"/>
              </a:rPr>
              <a:t>far earlier times</a:t>
            </a:r>
          </a:p>
        </p:txBody>
      </p:sp>
      <p:sp>
        <p:nvSpPr>
          <p:cNvPr id="222" name="=&gt; infer structure far far earlier scale ~ 1/1055"/>
          <p:cNvSpPr/>
          <p:nvPr/>
        </p:nvSpPr>
        <p:spPr>
          <a:xfrm>
            <a:off x="1776665" y="3315444"/>
            <a:ext cx="6591300" cy="2872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2400">
                <a:uFill>
                  <a:solidFill>
                    <a:srgbClr val="000000"/>
                  </a:solidFill>
                </a:uFill>
                <a:latin typeface="Calibri"/>
                <a:ea typeface="Calibri"/>
                <a:cs typeface="Calibri"/>
                <a:sym typeface="Calibri"/>
              </a:defRPr>
            </a:pPr>
            <a:r>
              <a:rPr sz="2400"/>
              <a:t>=&gt; infer structure </a:t>
            </a:r>
            <a:r>
              <a:rPr sz="2400" b="1"/>
              <a:t>far far earlier</a:t>
            </a:r>
            <a:r>
              <a:rPr sz="2400"/>
              <a:t> </a:t>
            </a:r>
            <a:r>
              <a:rPr sz="2400" i="1"/>
              <a:t>scale ~ 1/</a:t>
            </a:r>
            <a:r>
              <a:rPr sz="2400" b="1" i="1"/>
              <a:t>10</a:t>
            </a:r>
            <a:r>
              <a:rPr sz="2400" b="1" i="1" baseline="31999"/>
              <a:t>55</a:t>
            </a:r>
          </a:p>
        </p:txBody>
      </p:sp>
      <p:sp>
        <p:nvSpPr>
          <p:cNvPr id="223" name="in 2 numbers"/>
          <p:cNvSpPr/>
          <p:nvPr/>
        </p:nvSpPr>
        <p:spPr>
          <a:xfrm>
            <a:off x="8331200" y="3226509"/>
            <a:ext cx="2908300" cy="40498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40639" marR="40639" defTabSz="914400">
              <a:lnSpc>
                <a:spcPct val="80000"/>
              </a:lnSpc>
              <a:spcBef>
                <a:spcPts val="1400"/>
              </a:spcBef>
              <a:buClr>
                <a:srgbClr val="000000"/>
              </a:buClr>
              <a:buFont typeface="Helvetica"/>
              <a:defRPr sz="2600" b="1">
                <a:solidFill>
                  <a:srgbClr val="EF2306"/>
                </a:solidFill>
                <a:uFill>
                  <a:solidFill>
                    <a:srgbClr val="EF2306"/>
                  </a:solidFill>
                </a:uFill>
                <a:latin typeface="Calibri"/>
                <a:ea typeface="Calibri"/>
                <a:cs typeface="Calibri"/>
                <a:sym typeface="Calibri"/>
              </a:defRPr>
            </a:lvl1pPr>
          </a:lstStyle>
          <a:p>
            <a:r>
              <a:t>in 2 numbers</a:t>
            </a:r>
          </a:p>
        </p:txBody>
      </p:sp>
      <p:pic>
        <p:nvPicPr>
          <p:cNvPr id="224" name="droppedImage.pdf" descr="droppedImage.pdf"/>
          <p:cNvPicPr>
            <a:picLocks noChangeAspect="1"/>
          </p:cNvPicPr>
          <p:nvPr/>
        </p:nvPicPr>
        <p:blipFill>
          <a:blip r:embed="rId3">
            <a:extLst/>
          </a:blip>
          <a:stretch>
            <a:fillRect/>
          </a:stretch>
        </p:blipFill>
        <p:spPr>
          <a:xfrm>
            <a:off x="1524764" y="5748238"/>
            <a:ext cx="1328210" cy="881163"/>
          </a:xfrm>
          <a:prstGeom prst="rect">
            <a:avLst/>
          </a:prstGeom>
          <a:ln w="25400"/>
        </p:spPr>
      </p:pic>
      <p:pic>
        <p:nvPicPr>
          <p:cNvPr id="225" name="zeta_colour_bar_2017-05-17 03.01.31.png" descr="zeta_colour_bar_2017-05-17 03.01.31.png"/>
          <p:cNvPicPr>
            <a:picLocks noChangeAspect="1"/>
          </p:cNvPicPr>
          <p:nvPr/>
        </p:nvPicPr>
        <p:blipFill>
          <a:blip r:embed="rId4">
            <a:extLst/>
          </a:blip>
          <a:stretch>
            <a:fillRect/>
          </a:stretch>
        </p:blipFill>
        <p:spPr>
          <a:xfrm>
            <a:off x="3589709" y="5716041"/>
            <a:ext cx="5138293" cy="653426"/>
          </a:xfrm>
          <a:prstGeom prst="rect">
            <a:avLst/>
          </a:prstGeom>
          <a:ln w="12700">
            <a:miter lim="400000"/>
          </a:ln>
        </p:spPr>
      </p:pic>
      <p:sp>
        <p:nvSpPr>
          <p:cNvPr id="226" name="=&gt; the inharmonious early Universe ‘music of the spheres’"/>
          <p:cNvSpPr/>
          <p:nvPr/>
        </p:nvSpPr>
        <p:spPr>
          <a:xfrm>
            <a:off x="1709421" y="649942"/>
            <a:ext cx="8305091" cy="43704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sz="2600" b="1">
                <a:latin typeface="Calibri"/>
                <a:ea typeface="Calibri"/>
                <a:cs typeface="Calibri"/>
                <a:sym typeface="Calibri"/>
              </a:defRPr>
            </a:pPr>
            <a:r>
              <a:rPr sz="2600"/>
              <a:t>=&gt; the inharmonious early Universe </a:t>
            </a:r>
            <a:r>
              <a:rPr sz="2600" i="1"/>
              <a:t>‘music of the spheres’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Screen Shot 2016-01-18 at 1.40.20 AM.png" descr="Screen Shot 2016-01-18 at 1.40.20 AM.png"/>
          <p:cNvPicPr>
            <a:picLocks noChangeAspect="1"/>
          </p:cNvPicPr>
          <p:nvPr/>
        </p:nvPicPr>
        <p:blipFill>
          <a:blip r:embed="rId2">
            <a:extLst/>
          </a:blip>
          <a:stretch>
            <a:fillRect/>
          </a:stretch>
        </p:blipFill>
        <p:spPr>
          <a:xfrm>
            <a:off x="1616223" y="457200"/>
            <a:ext cx="9085130" cy="5283200"/>
          </a:xfrm>
          <a:prstGeom prst="rect">
            <a:avLst/>
          </a:prstGeom>
          <a:ln w="12700">
            <a:miter lim="400000"/>
          </a:ln>
        </p:spPr>
      </p:pic>
      <p:sp>
        <p:nvSpPr>
          <p:cNvPr id="229" name="Rectangle"/>
          <p:cNvSpPr/>
          <p:nvPr/>
        </p:nvSpPr>
        <p:spPr>
          <a:xfrm>
            <a:off x="3543300" y="388541"/>
            <a:ext cx="2020094" cy="881163"/>
          </a:xfrm>
          <a:prstGeom prst="rect">
            <a:avLst/>
          </a:prstGeom>
          <a:solidFill>
            <a:srgbClr val="FFFFFF"/>
          </a:solidFill>
          <a:ln w="12700">
            <a:miter lim="400000"/>
          </a:ln>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
        <p:nvSpPr>
          <p:cNvPr id="230" name="Rectangle"/>
          <p:cNvSpPr/>
          <p:nvPr/>
        </p:nvSpPr>
        <p:spPr>
          <a:xfrm>
            <a:off x="1688802" y="3207791"/>
            <a:ext cx="8940106" cy="442418"/>
          </a:xfrm>
          <a:prstGeom prst="rect">
            <a:avLst/>
          </a:prstGeom>
          <a:solidFill>
            <a:srgbClr val="FFFFFF">
              <a:alpha val="60000"/>
            </a:srgbClr>
          </a:solidFill>
          <a:ln w="25400">
            <a:solidFill>
              <a:srgbClr val="000000">
                <a:alpha val="0"/>
              </a:srgbClr>
            </a:solidFill>
            <a:miter lim="400000"/>
          </a:ln>
        </p:spPr>
        <p:txBody>
          <a:bodyPr lIns="38100" tIns="38100" rIns="38100" bIns="381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
        <p:nvSpPr>
          <p:cNvPr id="231" name="in 2+ numbers"/>
          <p:cNvSpPr/>
          <p:nvPr/>
        </p:nvSpPr>
        <p:spPr>
          <a:xfrm>
            <a:off x="8369300" y="1048529"/>
            <a:ext cx="2578100" cy="44294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sz="1300" b="1">
                <a:solidFill>
                  <a:srgbClr val="EE231E"/>
                </a:solidFill>
                <a:uFill>
                  <a:solidFill>
                    <a:srgbClr val="EE231E"/>
                  </a:solidFill>
                </a:uFill>
                <a:latin typeface="Calibri"/>
                <a:ea typeface="Calibri"/>
                <a:cs typeface="Calibri"/>
                <a:sym typeface="Calibri"/>
              </a:defRPr>
            </a:pPr>
            <a:r>
              <a:rPr sz="2900"/>
              <a:t>in 2</a:t>
            </a:r>
            <a:r>
              <a:rPr sz="3000" baseline="31999"/>
              <a:t>+</a:t>
            </a:r>
            <a:r>
              <a:rPr sz="2900"/>
              <a:t> numbers</a:t>
            </a:r>
          </a:p>
        </p:txBody>
      </p:sp>
      <p:sp>
        <p:nvSpPr>
          <p:cNvPr id="232" name="reveals primordial sound waves from far earlier times"/>
          <p:cNvSpPr/>
          <p:nvPr/>
        </p:nvSpPr>
        <p:spPr>
          <a:xfrm>
            <a:off x="1616223" y="256282"/>
            <a:ext cx="8794850" cy="4138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rPr sz="3400" dirty="0"/>
              <a:t>reveals </a:t>
            </a:r>
            <a:r>
              <a:rPr sz="3400" b="1" dirty="0">
                <a:solidFill>
                  <a:srgbClr val="3E88D1"/>
                </a:solidFill>
                <a:uFill>
                  <a:solidFill>
                    <a:srgbClr val="3E88D1"/>
                  </a:solidFill>
                </a:uFill>
              </a:rPr>
              <a:t>primordial sound </a:t>
            </a:r>
            <a:r>
              <a:rPr sz="2400" b="1" dirty="0" smtClean="0">
                <a:solidFill>
                  <a:srgbClr val="3E88D1"/>
                </a:solidFill>
                <a:uFill>
                  <a:solidFill>
                    <a:srgbClr val="3E88D1"/>
                  </a:solidFill>
                </a:uFill>
                <a:latin typeface="+mn-lt"/>
                <a:ea typeface="+mn-ea"/>
                <a:cs typeface="+mn-cs"/>
                <a:sym typeface="Times New Roman"/>
              </a:rPr>
              <a:t>from </a:t>
            </a:r>
            <a:r>
              <a:rPr sz="2400" b="1" dirty="0">
                <a:solidFill>
                  <a:srgbClr val="3E88D1"/>
                </a:solidFill>
                <a:uFill>
                  <a:solidFill>
                    <a:srgbClr val="3E88D1"/>
                  </a:solidFill>
                </a:uFill>
                <a:latin typeface="+mn-lt"/>
                <a:ea typeface="+mn-ea"/>
                <a:cs typeface="+mn-cs"/>
                <a:sym typeface="Times New Roman"/>
              </a:rPr>
              <a:t>far earlier times</a:t>
            </a:r>
          </a:p>
        </p:txBody>
      </p:sp>
      <p:pic>
        <p:nvPicPr>
          <p:cNvPr id="234" name="droppedImage.pdf" descr="droppedImage.pdf"/>
          <p:cNvPicPr>
            <a:picLocks noChangeAspect="1"/>
          </p:cNvPicPr>
          <p:nvPr/>
        </p:nvPicPr>
        <p:blipFill>
          <a:blip r:embed="rId3">
            <a:extLst/>
          </a:blip>
          <a:stretch>
            <a:fillRect/>
          </a:stretch>
        </p:blipFill>
        <p:spPr>
          <a:xfrm>
            <a:off x="1524764" y="5748238"/>
            <a:ext cx="1328210" cy="881163"/>
          </a:xfrm>
          <a:prstGeom prst="rect">
            <a:avLst/>
          </a:prstGeom>
          <a:ln w="25400"/>
        </p:spPr>
      </p:pic>
      <p:sp>
        <p:nvSpPr>
          <p:cNvPr id="235" name="=&gt; the inharmonious early Universe ‘music of the spheres’"/>
          <p:cNvSpPr/>
          <p:nvPr/>
        </p:nvSpPr>
        <p:spPr>
          <a:xfrm>
            <a:off x="1709421" y="649942"/>
            <a:ext cx="8305091" cy="43704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sz="2600" b="1">
                <a:latin typeface="Calibri"/>
                <a:ea typeface="Calibri"/>
                <a:cs typeface="Calibri"/>
                <a:sym typeface="Calibri"/>
              </a:defRPr>
            </a:pPr>
            <a:r>
              <a:rPr sz="2600"/>
              <a:t>=&gt; the inharmonious early Universe </a:t>
            </a:r>
            <a:r>
              <a:rPr sz="2600" i="1"/>
              <a:t>‘music of the spheres’</a:t>
            </a:r>
          </a:p>
        </p:txBody>
      </p:sp>
      <p:sp>
        <p:nvSpPr>
          <p:cNvPr id="236" name="Rectangle"/>
          <p:cNvSpPr/>
          <p:nvPr/>
        </p:nvSpPr>
        <p:spPr>
          <a:xfrm>
            <a:off x="1761777" y="2565401"/>
            <a:ext cx="8794156" cy="2038847"/>
          </a:xfrm>
          <a:prstGeom prst="rect">
            <a:avLst/>
          </a:prstGeom>
          <a:solidFill>
            <a:srgbClr val="FFFFFF">
              <a:alpha val="60000"/>
            </a:srgbClr>
          </a:solidFill>
          <a:ln w="25400">
            <a:solidFill>
              <a:srgbClr val="000000">
                <a:alpha val="0"/>
              </a:srgbClr>
            </a:solidFill>
            <a:miter lim="400000"/>
          </a:ln>
        </p:spPr>
        <p:txBody>
          <a:bodyPr lIns="38100" tIns="38100" rIns="38100" bIns="381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
        <p:nvSpPr>
          <p:cNvPr id="237" name="the ultra early Universe sounds like classical music  (all parts of the audible spectrum are used),  with slightly more bass than treble  sound is noise-like, as random as can be…"/>
          <p:cNvSpPr/>
          <p:nvPr/>
        </p:nvSpPr>
        <p:spPr>
          <a:xfrm>
            <a:off x="2513260" y="2651458"/>
            <a:ext cx="7203580" cy="1809085"/>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80000"/>
              </a:lnSpc>
              <a:defRPr sz="2800" b="1">
                <a:solidFill>
                  <a:srgbClr val="415160"/>
                </a:solidFill>
                <a:latin typeface="Calibri"/>
                <a:ea typeface="Calibri"/>
                <a:cs typeface="Calibri"/>
                <a:sym typeface="Calibri"/>
              </a:defRPr>
            </a:pPr>
            <a:r>
              <a:rPr sz="2800"/>
              <a:t> </a:t>
            </a:r>
            <a:r>
              <a:rPr sz="2400">
                <a:latin typeface="+mn-lt"/>
                <a:ea typeface="+mn-ea"/>
                <a:cs typeface="+mn-cs"/>
                <a:sym typeface="Times New Roman"/>
              </a:rPr>
              <a:t>the ultra early Universe sounds</a:t>
            </a:r>
            <a:r>
              <a:rPr sz="2800"/>
              <a:t> </a:t>
            </a:r>
            <a:r>
              <a:rPr sz="2400">
                <a:latin typeface="+mn-lt"/>
                <a:ea typeface="+mn-ea"/>
                <a:cs typeface="+mn-cs"/>
                <a:sym typeface="Times New Roman"/>
              </a:rPr>
              <a:t>like</a:t>
            </a:r>
            <a:r>
              <a:rPr sz="2800"/>
              <a:t> classical music </a:t>
            </a:r>
            <a:br>
              <a:rPr sz="2800"/>
            </a:br>
            <a:r>
              <a:rPr sz="2300"/>
              <a:t>(all parts of the audible spectrum are used)</a:t>
            </a:r>
            <a:r>
              <a:rPr sz="2400"/>
              <a:t>,</a:t>
            </a:r>
            <a:r>
              <a:rPr sz="2800"/>
              <a:t> </a:t>
            </a:r>
            <a:br>
              <a:rPr sz="2800"/>
            </a:br>
            <a:r>
              <a:rPr sz="2800"/>
              <a:t>with slightly more bass than treble </a:t>
            </a:r>
            <a:br>
              <a:rPr sz="2800"/>
            </a:br>
            <a:r>
              <a:rPr sz="2400">
                <a:latin typeface="+mn-lt"/>
                <a:ea typeface="+mn-ea"/>
                <a:cs typeface="+mn-cs"/>
                <a:sym typeface="Times New Roman"/>
              </a:rPr>
              <a:t>sound is</a:t>
            </a:r>
            <a:r>
              <a:rPr sz="2800"/>
              <a:t> noise-</a:t>
            </a:r>
            <a:r>
              <a:rPr sz="2400">
                <a:latin typeface="+mn-lt"/>
                <a:ea typeface="+mn-ea"/>
                <a:cs typeface="+mn-cs"/>
                <a:sym typeface="Times New Roman"/>
              </a:rPr>
              <a:t>like, as random as can be</a:t>
            </a:r>
            <a:r>
              <a:rPr sz="2800"/>
              <a:t>  </a:t>
            </a:r>
          </a:p>
          <a:p>
            <a:pPr algn="ctr" defTabSz="406400">
              <a:lnSpc>
                <a:spcPct val="80000"/>
              </a:lnSpc>
              <a:defRPr sz="2800" b="1">
                <a:solidFill>
                  <a:srgbClr val="1775AB"/>
                </a:solidFill>
                <a:latin typeface="Calibri"/>
                <a:ea typeface="Calibri"/>
                <a:cs typeface="Calibri"/>
                <a:sym typeface="Calibri"/>
              </a:defRPr>
            </a:pPr>
            <a:r>
              <a:rPr sz="2800"/>
              <a:t>Planck’s most celebrated findings</a:t>
            </a:r>
          </a:p>
        </p:txBody>
      </p:sp>
      <p:pic>
        <p:nvPicPr>
          <p:cNvPr id="238" name="zeta_colour_bar_2017-05-17 03.01.31.png" descr="zeta_colour_bar_2017-05-17 03.01.31.png"/>
          <p:cNvPicPr>
            <a:picLocks noChangeAspect="1"/>
          </p:cNvPicPr>
          <p:nvPr/>
        </p:nvPicPr>
        <p:blipFill>
          <a:blip r:embed="rId4">
            <a:extLst/>
          </a:blip>
          <a:stretch>
            <a:fillRect/>
          </a:stretch>
        </p:blipFill>
        <p:spPr>
          <a:xfrm>
            <a:off x="3589709" y="5716041"/>
            <a:ext cx="5138293" cy="65342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Screen Shot 2016-01-18 at 1.40.20 AM.png" descr="Screen Shot 2016-01-18 at 1.40.20 AM.png"/>
          <p:cNvPicPr>
            <a:picLocks noChangeAspect="1"/>
          </p:cNvPicPr>
          <p:nvPr/>
        </p:nvPicPr>
        <p:blipFill>
          <a:blip r:embed="rId2">
            <a:extLst/>
          </a:blip>
          <a:stretch>
            <a:fillRect/>
          </a:stretch>
        </p:blipFill>
        <p:spPr>
          <a:xfrm>
            <a:off x="1616223" y="457200"/>
            <a:ext cx="9085130" cy="5283200"/>
          </a:xfrm>
          <a:prstGeom prst="rect">
            <a:avLst/>
          </a:prstGeom>
          <a:ln w="12700">
            <a:miter lim="400000"/>
          </a:ln>
        </p:spPr>
      </p:pic>
      <p:sp>
        <p:nvSpPr>
          <p:cNvPr id="241" name="Rectangle"/>
          <p:cNvSpPr/>
          <p:nvPr/>
        </p:nvSpPr>
        <p:spPr>
          <a:xfrm>
            <a:off x="3543300" y="388541"/>
            <a:ext cx="2020094" cy="881163"/>
          </a:xfrm>
          <a:prstGeom prst="rect">
            <a:avLst/>
          </a:prstGeom>
          <a:solidFill>
            <a:srgbClr val="FFFFFF"/>
          </a:solidFill>
          <a:ln w="12700">
            <a:miter lim="400000"/>
          </a:ln>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
        <p:nvSpPr>
          <p:cNvPr id="242" name="Rectangle"/>
          <p:cNvSpPr/>
          <p:nvPr/>
        </p:nvSpPr>
        <p:spPr>
          <a:xfrm>
            <a:off x="1688802" y="3207791"/>
            <a:ext cx="8940106" cy="442418"/>
          </a:xfrm>
          <a:prstGeom prst="rect">
            <a:avLst/>
          </a:prstGeom>
          <a:solidFill>
            <a:srgbClr val="FFFFFF">
              <a:alpha val="60000"/>
            </a:srgbClr>
          </a:solidFill>
          <a:ln w="25400">
            <a:solidFill>
              <a:srgbClr val="000000">
                <a:alpha val="0"/>
              </a:srgbClr>
            </a:solidFill>
            <a:miter lim="400000"/>
          </a:ln>
        </p:spPr>
        <p:txBody>
          <a:bodyPr lIns="38100" tIns="38100" rIns="38100" bIns="381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
        <p:nvSpPr>
          <p:cNvPr id="243" name="reveals primordial sound waves from far earlier times"/>
          <p:cNvSpPr/>
          <p:nvPr/>
        </p:nvSpPr>
        <p:spPr>
          <a:xfrm>
            <a:off x="1616223" y="275012"/>
            <a:ext cx="8794850" cy="4138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rPr sz="3400" dirty="0"/>
              <a:t>reveals </a:t>
            </a:r>
            <a:r>
              <a:rPr sz="3400" b="1" dirty="0">
                <a:solidFill>
                  <a:srgbClr val="3E88D1"/>
                </a:solidFill>
                <a:uFill>
                  <a:solidFill>
                    <a:srgbClr val="3E88D1"/>
                  </a:solidFill>
                </a:uFill>
              </a:rPr>
              <a:t>primordial sound </a:t>
            </a:r>
            <a:r>
              <a:rPr sz="2400" b="1" dirty="0" smtClean="0">
                <a:solidFill>
                  <a:srgbClr val="3E88D1"/>
                </a:solidFill>
                <a:uFill>
                  <a:solidFill>
                    <a:srgbClr val="3E88D1"/>
                  </a:solidFill>
                </a:uFill>
                <a:latin typeface="+mn-lt"/>
                <a:ea typeface="+mn-ea"/>
                <a:cs typeface="+mn-cs"/>
                <a:sym typeface="Times New Roman"/>
              </a:rPr>
              <a:t>from </a:t>
            </a:r>
            <a:r>
              <a:rPr sz="2400" b="1" dirty="0">
                <a:solidFill>
                  <a:srgbClr val="3E88D1"/>
                </a:solidFill>
                <a:uFill>
                  <a:solidFill>
                    <a:srgbClr val="3E88D1"/>
                  </a:solidFill>
                </a:uFill>
                <a:latin typeface="+mn-lt"/>
                <a:ea typeface="+mn-ea"/>
                <a:cs typeface="+mn-cs"/>
                <a:sym typeface="Times New Roman"/>
              </a:rPr>
              <a:t>far earlier times</a:t>
            </a:r>
          </a:p>
        </p:txBody>
      </p:sp>
      <p:pic>
        <p:nvPicPr>
          <p:cNvPr id="245" name="droppedImage.pdf" descr="droppedImage.pdf"/>
          <p:cNvPicPr>
            <a:picLocks noChangeAspect="1"/>
          </p:cNvPicPr>
          <p:nvPr/>
        </p:nvPicPr>
        <p:blipFill>
          <a:blip r:embed="rId3">
            <a:extLst/>
          </a:blip>
          <a:stretch>
            <a:fillRect/>
          </a:stretch>
        </p:blipFill>
        <p:spPr>
          <a:xfrm>
            <a:off x="1524764" y="5748238"/>
            <a:ext cx="1328210" cy="881163"/>
          </a:xfrm>
          <a:prstGeom prst="rect">
            <a:avLst/>
          </a:prstGeom>
          <a:ln w="25400"/>
        </p:spPr>
      </p:pic>
      <p:sp>
        <p:nvSpPr>
          <p:cNvPr id="246" name="Rectangle"/>
          <p:cNvSpPr/>
          <p:nvPr/>
        </p:nvSpPr>
        <p:spPr>
          <a:xfrm>
            <a:off x="1688802" y="2286917"/>
            <a:ext cx="8940106" cy="1623766"/>
          </a:xfrm>
          <a:prstGeom prst="rect">
            <a:avLst/>
          </a:prstGeom>
          <a:solidFill>
            <a:srgbClr val="FFFFFF">
              <a:alpha val="60000"/>
            </a:srgbClr>
          </a:solidFill>
          <a:ln w="25400">
            <a:solidFill>
              <a:srgbClr val="000000">
                <a:alpha val="0"/>
              </a:srgbClr>
            </a:solidFill>
            <a:miter lim="400000"/>
          </a:ln>
        </p:spPr>
        <p:txBody>
          <a:bodyPr lIns="38100" tIns="38100" rIns="38100" bIns="381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
        <p:nvSpPr>
          <p:cNvPr id="247" name="=&gt; infer structure far far earlier scale ~ 1/1055"/>
          <p:cNvSpPr/>
          <p:nvPr/>
        </p:nvSpPr>
        <p:spPr>
          <a:xfrm>
            <a:off x="1828800" y="2374251"/>
            <a:ext cx="6591300" cy="2872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2400">
                <a:uFill>
                  <a:solidFill>
                    <a:srgbClr val="000000"/>
                  </a:solidFill>
                </a:uFill>
                <a:latin typeface="Calibri"/>
                <a:ea typeface="Calibri"/>
                <a:cs typeface="Calibri"/>
                <a:sym typeface="Calibri"/>
              </a:defRPr>
            </a:pPr>
            <a:r>
              <a:rPr sz="2400"/>
              <a:t>=&gt; infer structure </a:t>
            </a:r>
            <a:r>
              <a:rPr sz="2400" b="1"/>
              <a:t>far far earlier</a:t>
            </a:r>
            <a:r>
              <a:rPr sz="2400"/>
              <a:t> </a:t>
            </a:r>
            <a:r>
              <a:rPr sz="2400" i="1"/>
              <a:t>scale ~ 1/</a:t>
            </a:r>
            <a:r>
              <a:rPr sz="2400" b="1" i="1"/>
              <a:t>10</a:t>
            </a:r>
            <a:r>
              <a:rPr sz="2400" b="1" i="1" baseline="31999"/>
              <a:t>55</a:t>
            </a:r>
          </a:p>
        </p:txBody>
      </p:sp>
      <p:sp>
        <p:nvSpPr>
          <p:cNvPr id="248" name="in 2 numbers"/>
          <p:cNvSpPr/>
          <p:nvPr/>
        </p:nvSpPr>
        <p:spPr>
          <a:xfrm>
            <a:off x="8128000" y="2299409"/>
            <a:ext cx="2908300" cy="40498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40639" marR="40639" defTabSz="914400">
              <a:lnSpc>
                <a:spcPct val="80000"/>
              </a:lnSpc>
              <a:spcBef>
                <a:spcPts val="1400"/>
              </a:spcBef>
              <a:buClr>
                <a:srgbClr val="000000"/>
              </a:buClr>
              <a:buFont typeface="Helvetica"/>
              <a:defRPr sz="2600" b="1">
                <a:solidFill>
                  <a:srgbClr val="EF2306"/>
                </a:solidFill>
                <a:uFill>
                  <a:solidFill>
                    <a:srgbClr val="EF2306"/>
                  </a:solidFill>
                </a:uFill>
                <a:latin typeface="Calibri"/>
                <a:ea typeface="Calibri"/>
                <a:cs typeface="Calibri"/>
                <a:sym typeface="Calibri"/>
              </a:defRPr>
            </a:lvl1pPr>
          </a:lstStyle>
          <a:p>
            <a:r>
              <a:t>in 2 numbers</a:t>
            </a:r>
          </a:p>
        </p:txBody>
      </p:sp>
      <p:sp>
        <p:nvSpPr>
          <p:cNvPr id="249" name="loudness, treble/bass"/>
          <p:cNvSpPr/>
          <p:nvPr/>
        </p:nvSpPr>
        <p:spPr>
          <a:xfrm>
            <a:off x="7378701" y="2641348"/>
            <a:ext cx="3906143" cy="39703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40639" marR="40639" defTabSz="914400">
              <a:lnSpc>
                <a:spcPct val="80000"/>
              </a:lnSpc>
              <a:spcBef>
                <a:spcPts val="1400"/>
              </a:spcBef>
              <a:buClr>
                <a:srgbClr val="000000"/>
              </a:buClr>
              <a:buFont typeface="Helvetica"/>
              <a:defRPr sz="2600" b="1">
                <a:solidFill>
                  <a:srgbClr val="FD0E14"/>
                </a:solidFill>
                <a:uFill>
                  <a:solidFill>
                    <a:srgbClr val="EF2306"/>
                  </a:solidFill>
                </a:uFill>
                <a:latin typeface="+mn-lt"/>
                <a:ea typeface="+mn-ea"/>
                <a:cs typeface="+mn-cs"/>
                <a:sym typeface="Times New Roman"/>
              </a:defRPr>
            </a:lvl1pPr>
          </a:lstStyle>
          <a:p>
            <a:r>
              <a:t>loudness, treble/bass</a:t>
            </a:r>
          </a:p>
        </p:txBody>
      </p:sp>
      <p:sp>
        <p:nvSpPr>
          <p:cNvPr id="250" name="we search for a 3rd number, early Universe gravity waves"/>
          <p:cNvSpPr/>
          <p:nvPr/>
        </p:nvSpPr>
        <p:spPr>
          <a:xfrm>
            <a:off x="2203152" y="3226509"/>
            <a:ext cx="8256390" cy="40498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sz="2600" b="1">
                <a:solidFill>
                  <a:srgbClr val="EF2306"/>
                </a:solidFill>
                <a:uFill>
                  <a:solidFill>
                    <a:srgbClr val="EF2306"/>
                  </a:solidFill>
                </a:uFill>
                <a:latin typeface="Calibri"/>
                <a:ea typeface="Calibri"/>
                <a:cs typeface="Calibri"/>
                <a:sym typeface="Calibri"/>
              </a:defRPr>
            </a:pPr>
            <a:r>
              <a:rPr sz="2400" dirty="0">
                <a:latin typeface="+mn-lt"/>
                <a:ea typeface="+mn-ea"/>
                <a:cs typeface="+mn-cs"/>
                <a:sym typeface="Times New Roman"/>
              </a:rPr>
              <a:t>we search for a 3rd number, early Universe </a:t>
            </a:r>
            <a:r>
              <a:rPr sz="2600" dirty="0"/>
              <a:t>gravity waves</a:t>
            </a:r>
          </a:p>
        </p:txBody>
      </p:sp>
      <p:pic>
        <p:nvPicPr>
          <p:cNvPr id="251" name="zeta_colour_bar_2017-05-17 03.01.31.png" descr="zeta_colour_bar_2017-05-17 03.01.31.png"/>
          <p:cNvPicPr>
            <a:picLocks noChangeAspect="1"/>
          </p:cNvPicPr>
          <p:nvPr/>
        </p:nvPicPr>
        <p:blipFill>
          <a:blip r:embed="rId4">
            <a:extLst/>
          </a:blip>
          <a:stretch>
            <a:fillRect/>
          </a:stretch>
        </p:blipFill>
        <p:spPr>
          <a:xfrm>
            <a:off x="3589709" y="5716041"/>
            <a:ext cx="5138293" cy="653426"/>
          </a:xfrm>
          <a:prstGeom prst="rect">
            <a:avLst/>
          </a:prstGeom>
          <a:ln w="12700">
            <a:miter lim="400000"/>
          </a:ln>
        </p:spPr>
      </p:pic>
      <p:sp>
        <p:nvSpPr>
          <p:cNvPr id="252" name="=&gt; the inharmonious early Universe ‘music of the spheres’"/>
          <p:cNvSpPr/>
          <p:nvPr/>
        </p:nvSpPr>
        <p:spPr>
          <a:xfrm>
            <a:off x="1709421" y="649942"/>
            <a:ext cx="8305091" cy="43704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sz="2600" b="1">
                <a:latin typeface="Calibri"/>
                <a:ea typeface="Calibri"/>
                <a:cs typeface="Calibri"/>
                <a:sym typeface="Calibri"/>
              </a:defRPr>
            </a:pPr>
            <a:r>
              <a:rPr sz="2600"/>
              <a:t>=&gt; the inharmonious early Universe </a:t>
            </a:r>
            <a:r>
              <a:rPr sz="2600" i="1"/>
              <a:t>‘music of the spheres’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Screen Shot 2016-01-18 at 1.39.15 AM.png" descr="Screen Shot 2016-01-18 at 1.39.15 AM.png"/>
          <p:cNvPicPr>
            <a:picLocks noChangeAspect="1"/>
          </p:cNvPicPr>
          <p:nvPr/>
        </p:nvPicPr>
        <p:blipFill>
          <a:blip r:embed="rId2">
            <a:extLst/>
          </a:blip>
          <a:stretch>
            <a:fillRect/>
          </a:stretch>
        </p:blipFill>
        <p:spPr>
          <a:xfrm>
            <a:off x="7675226" y="4225926"/>
            <a:ext cx="3027343" cy="3331801"/>
          </a:xfrm>
          <a:prstGeom prst="rect">
            <a:avLst/>
          </a:prstGeom>
          <a:ln w="12700">
            <a:miter lim="400000"/>
          </a:ln>
        </p:spPr>
      </p:pic>
      <p:sp>
        <p:nvSpPr>
          <p:cNvPr id="255" name="Rectangle"/>
          <p:cNvSpPr/>
          <p:nvPr/>
        </p:nvSpPr>
        <p:spPr>
          <a:xfrm>
            <a:off x="1308100" y="-12700"/>
            <a:ext cx="9537700" cy="5156200"/>
          </a:xfrm>
          <a:prstGeom prst="rect">
            <a:avLst/>
          </a:prstGeom>
          <a:solidFill>
            <a:srgbClr val="000000"/>
          </a:solidFill>
          <a:ln w="25400"/>
        </p:spPr>
        <p:txBody>
          <a:bodyPr lIns="50800" tIns="50800" rIns="50800" bIns="50800" anchor="ctr"/>
          <a:lstStyle/>
          <a:p>
            <a:pPr marL="28575" marR="28575" defTabSz="647700">
              <a:defRPr sz="800">
                <a:uFill>
                  <a:solidFill>
                    <a:srgbClr val="000000"/>
                  </a:solidFill>
                </a:uFill>
                <a:latin typeface="Gill Sans"/>
                <a:ea typeface="Gill Sans"/>
                <a:cs typeface="Gill Sans"/>
                <a:sym typeface="Gill Sans"/>
              </a:defRPr>
            </a:pPr>
            <a:endParaRPr sz="800"/>
          </a:p>
        </p:txBody>
      </p:sp>
      <p:pic>
        <p:nvPicPr>
          <p:cNvPr id="256" name="L330.512.c+sf+w.CR.SNe___cutf.png" descr="L330.512.c+sf+w.CR.SNe___cutf.png"/>
          <p:cNvPicPr>
            <a:picLocks/>
          </p:cNvPicPr>
          <p:nvPr/>
        </p:nvPicPr>
        <p:blipFill>
          <a:blip r:embed="rId3">
            <a:extLst/>
          </a:blip>
          <a:stretch>
            <a:fillRect/>
          </a:stretch>
        </p:blipFill>
        <p:spPr>
          <a:xfrm>
            <a:off x="1524000" y="513458"/>
            <a:ext cx="6369100" cy="6400801"/>
          </a:xfrm>
          <a:prstGeom prst="rect">
            <a:avLst/>
          </a:prstGeom>
          <a:ln w="25400"/>
        </p:spPr>
      </p:pic>
      <p:sp>
        <p:nvSpPr>
          <p:cNvPr id="257" name="Rectangle"/>
          <p:cNvSpPr/>
          <p:nvPr/>
        </p:nvSpPr>
        <p:spPr>
          <a:xfrm>
            <a:off x="1320800" y="12700"/>
            <a:ext cx="9537700" cy="1295400"/>
          </a:xfrm>
          <a:prstGeom prst="rect">
            <a:avLst/>
          </a:prstGeom>
          <a:solidFill>
            <a:srgbClr val="000000"/>
          </a:solidFill>
          <a:ln w="25400"/>
        </p:spPr>
        <p:txBody>
          <a:bodyPr lIns="50800" tIns="50800" rIns="50800" bIns="50800" anchor="ctr"/>
          <a:lstStyle/>
          <a:p>
            <a:pPr marL="28575" marR="28575" defTabSz="647700">
              <a:defRPr sz="800">
                <a:uFill>
                  <a:solidFill>
                    <a:srgbClr val="000000"/>
                  </a:solidFill>
                </a:uFill>
                <a:latin typeface="Gill Sans"/>
                <a:ea typeface="Gill Sans"/>
                <a:cs typeface="Gill Sans"/>
                <a:sym typeface="Gill Sans"/>
              </a:defRPr>
            </a:pPr>
            <a:endParaRPr sz="800"/>
          </a:p>
        </p:txBody>
      </p:sp>
      <p:sp>
        <p:nvSpPr>
          <p:cNvPr id="258" name="Oval"/>
          <p:cNvSpPr/>
          <p:nvPr/>
        </p:nvSpPr>
        <p:spPr>
          <a:xfrm>
            <a:off x="2501900" y="5346700"/>
            <a:ext cx="558800" cy="482600"/>
          </a:xfrm>
          <a:prstGeom prst="ellipse">
            <a:avLst/>
          </a:prstGeom>
          <a:ln w="63500">
            <a:solidFill>
              <a:srgbClr val="F5EC00"/>
            </a:solidFill>
          </a:ln>
        </p:spPr>
        <p:txBody>
          <a:bodyPr lIns="50800" tIns="50800" rIns="50800" bIns="50800" anchor="ctr"/>
          <a:lstStyle/>
          <a:p>
            <a:pPr marL="28575" marR="28575" defTabSz="647700">
              <a:defRPr sz="800">
                <a:solidFill>
                  <a:srgbClr val="F5EC00"/>
                </a:solidFill>
                <a:uFill>
                  <a:solidFill>
                    <a:srgbClr val="F5EC00"/>
                  </a:solidFill>
                </a:uFill>
                <a:latin typeface="Gill Sans"/>
                <a:ea typeface="Gill Sans"/>
                <a:cs typeface="Gill Sans"/>
                <a:sym typeface="Gill Sans"/>
              </a:defRPr>
            </a:pPr>
            <a:endParaRPr sz="800"/>
          </a:p>
        </p:txBody>
      </p:sp>
      <p:sp>
        <p:nvSpPr>
          <p:cNvPr id="259" name="Oval"/>
          <p:cNvSpPr/>
          <p:nvPr/>
        </p:nvSpPr>
        <p:spPr>
          <a:xfrm>
            <a:off x="7467600" y="4267200"/>
            <a:ext cx="393700" cy="368300"/>
          </a:xfrm>
          <a:prstGeom prst="ellipse">
            <a:avLst/>
          </a:prstGeom>
          <a:ln w="63500">
            <a:solidFill>
              <a:srgbClr val="FFFC41"/>
            </a:solidFill>
          </a:ln>
        </p:spPr>
        <p:txBody>
          <a:bodyPr lIns="50800" tIns="50800" rIns="50800" bIns="50800" anchor="ctr"/>
          <a:lstStyle/>
          <a:p>
            <a:pPr marL="28575" marR="28575" defTabSz="647700">
              <a:defRPr sz="800">
                <a:uFill>
                  <a:solidFill>
                    <a:srgbClr val="000000"/>
                  </a:solidFill>
                </a:uFill>
                <a:latin typeface="Gill Sans"/>
                <a:ea typeface="Gill Sans"/>
                <a:cs typeface="Gill Sans"/>
                <a:sym typeface="Gill Sans"/>
              </a:defRPr>
            </a:pPr>
            <a:endParaRPr sz="800"/>
          </a:p>
        </p:txBody>
      </p:sp>
      <p:sp>
        <p:nvSpPr>
          <p:cNvPr id="260" name="cluster"/>
          <p:cNvSpPr/>
          <p:nvPr/>
        </p:nvSpPr>
        <p:spPr>
          <a:xfrm>
            <a:off x="6781801" y="3810001"/>
            <a:ext cx="880049"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sz="2000" b="1">
                <a:solidFill>
                  <a:srgbClr val="F5EC00"/>
                </a:solidFill>
                <a:uFill>
                  <a:solidFill>
                    <a:srgbClr val="F5EC00"/>
                  </a:solidFill>
                </a:uFill>
                <a:latin typeface="Calibri"/>
                <a:ea typeface="Calibri"/>
                <a:cs typeface="Calibri"/>
                <a:sym typeface="Calibri"/>
              </a:defRPr>
            </a:lvl1pPr>
          </a:lstStyle>
          <a:p>
            <a:r>
              <a:t>cluster</a:t>
            </a:r>
          </a:p>
        </p:txBody>
      </p:sp>
      <p:sp>
        <p:nvSpPr>
          <p:cNvPr id="261" name="supercluster"/>
          <p:cNvSpPr/>
          <p:nvPr/>
        </p:nvSpPr>
        <p:spPr>
          <a:xfrm>
            <a:off x="2603500" y="4902201"/>
            <a:ext cx="1479572"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sz="2000" b="1">
                <a:solidFill>
                  <a:srgbClr val="F5EC00"/>
                </a:solidFill>
                <a:uFill>
                  <a:solidFill>
                    <a:srgbClr val="F5EC00"/>
                  </a:solidFill>
                </a:uFill>
                <a:latin typeface="Calibri"/>
                <a:ea typeface="Calibri"/>
                <a:cs typeface="Calibri"/>
                <a:sym typeface="Calibri"/>
              </a:defRPr>
            </a:lvl1pPr>
          </a:lstStyle>
          <a:p>
            <a:r>
              <a:t>supercluster</a:t>
            </a:r>
          </a:p>
        </p:txBody>
      </p:sp>
      <p:sp>
        <p:nvSpPr>
          <p:cNvPr id="262" name="Line"/>
          <p:cNvSpPr/>
          <p:nvPr/>
        </p:nvSpPr>
        <p:spPr>
          <a:xfrm flipV="1">
            <a:off x="4123139" y="2929093"/>
            <a:ext cx="1146961" cy="347302"/>
          </a:xfrm>
          <a:prstGeom prst="line">
            <a:avLst/>
          </a:prstGeom>
          <a:ln w="38100">
            <a:solidFill>
              <a:srgbClr val="F5EC00"/>
            </a:solidFill>
            <a:headEnd type="oval"/>
            <a:tailEnd type="oval"/>
          </a:ln>
        </p:spPr>
        <p:txBody>
          <a:bodyPr lIns="50800" tIns="50800" rIns="50800" bIns="50800" anchor="ctr"/>
          <a:lstStyle/>
          <a:p>
            <a:endParaRPr/>
          </a:p>
        </p:txBody>
      </p:sp>
      <p:sp>
        <p:nvSpPr>
          <p:cNvPr id="263" name="filament"/>
          <p:cNvSpPr/>
          <p:nvPr/>
        </p:nvSpPr>
        <p:spPr>
          <a:xfrm>
            <a:off x="3238500" y="2641601"/>
            <a:ext cx="1057982"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sz="2000" b="1">
                <a:solidFill>
                  <a:srgbClr val="F5EC00"/>
                </a:solidFill>
                <a:uFill>
                  <a:solidFill>
                    <a:srgbClr val="F5EC00"/>
                  </a:solidFill>
                </a:uFill>
                <a:latin typeface="Calibri"/>
                <a:ea typeface="Calibri"/>
                <a:cs typeface="Calibri"/>
                <a:sym typeface="Calibri"/>
              </a:defRPr>
            </a:lvl1pPr>
          </a:lstStyle>
          <a:p>
            <a:r>
              <a:t>filament</a:t>
            </a:r>
          </a:p>
        </p:txBody>
      </p:sp>
      <p:sp>
        <p:nvSpPr>
          <p:cNvPr id="264" name="void"/>
          <p:cNvSpPr/>
          <p:nvPr/>
        </p:nvSpPr>
        <p:spPr>
          <a:xfrm>
            <a:off x="1676401" y="2971801"/>
            <a:ext cx="620363"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sz="2000" b="1">
                <a:solidFill>
                  <a:srgbClr val="F5EC00"/>
                </a:solidFill>
                <a:uFill>
                  <a:solidFill>
                    <a:srgbClr val="F5EC00"/>
                  </a:solidFill>
                </a:uFill>
                <a:latin typeface="Calibri"/>
                <a:ea typeface="Calibri"/>
                <a:cs typeface="Calibri"/>
                <a:sym typeface="Calibri"/>
              </a:defRPr>
            </a:lvl1pPr>
          </a:lstStyle>
          <a:p>
            <a:r>
              <a:t>void</a:t>
            </a:r>
          </a:p>
        </p:txBody>
      </p:sp>
      <p:sp>
        <p:nvSpPr>
          <p:cNvPr id="265" name="~ billion light years…"/>
          <p:cNvSpPr/>
          <p:nvPr/>
        </p:nvSpPr>
        <p:spPr>
          <a:xfrm>
            <a:off x="8040217" y="3180706"/>
            <a:ext cx="3746501" cy="152528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40183" marR="40639" defTabSz="647700">
              <a:lnSpc>
                <a:spcPct val="70000"/>
              </a:lnSpc>
              <a:spcBef>
                <a:spcPts val="1400"/>
              </a:spcBef>
              <a:buClr>
                <a:srgbClr val="000000"/>
              </a:buClr>
              <a:buFont typeface="Arial Narrow"/>
              <a:defRPr sz="2200" b="1">
                <a:solidFill>
                  <a:srgbClr val="FFFB00"/>
                </a:solidFill>
                <a:uFill>
                  <a:solidFill>
                    <a:srgbClr val="FFFDFD"/>
                  </a:solidFill>
                </a:uFill>
                <a:latin typeface="Calibri"/>
                <a:ea typeface="Calibri"/>
                <a:cs typeface="Calibri"/>
                <a:sym typeface="Calibri"/>
              </a:defRPr>
            </a:pPr>
            <a:r>
              <a:rPr sz="2200"/>
              <a:t>~ billion </a:t>
            </a:r>
            <a:r>
              <a:rPr sz="2200" i="1"/>
              <a:t>light years</a:t>
            </a:r>
          </a:p>
          <a:p>
            <a:pPr marL="40183" marR="40639" defTabSz="647700">
              <a:lnSpc>
                <a:spcPct val="90000"/>
              </a:lnSpc>
              <a:spcBef>
                <a:spcPts val="1400"/>
              </a:spcBef>
              <a:buClr>
                <a:srgbClr val="000000"/>
              </a:buClr>
              <a:buFont typeface="Arial Narrow"/>
              <a:defRPr sz="2200">
                <a:solidFill>
                  <a:srgbClr val="FFFDFD"/>
                </a:solidFill>
                <a:uFill>
                  <a:solidFill>
                    <a:srgbClr val="FFFDFD"/>
                  </a:solidFill>
                </a:uFill>
                <a:latin typeface="Calibri"/>
                <a:ea typeface="Calibri"/>
                <a:cs typeface="Calibri"/>
                <a:sym typeface="Calibri"/>
              </a:defRPr>
            </a:pPr>
            <a:r>
              <a:rPr sz="1600"/>
              <a:t>state of the art simulation</a:t>
            </a:r>
          </a:p>
          <a:p>
            <a:pPr marL="40183" marR="40639" defTabSz="647700">
              <a:lnSpc>
                <a:spcPct val="80000"/>
              </a:lnSpc>
              <a:spcBef>
                <a:spcPts val="1400"/>
              </a:spcBef>
              <a:buClr>
                <a:srgbClr val="000000"/>
              </a:buClr>
              <a:buFont typeface="Arial Narrow"/>
              <a:defRPr sz="1900">
                <a:solidFill>
                  <a:srgbClr val="FFFDFD"/>
                </a:solidFill>
                <a:uFill>
                  <a:solidFill>
                    <a:srgbClr val="FFFDFD"/>
                  </a:solidFill>
                </a:uFill>
                <a:latin typeface="Calibri"/>
                <a:ea typeface="Calibri"/>
                <a:cs typeface="Calibri"/>
                <a:sym typeface="Calibri"/>
              </a:defRPr>
            </a:pPr>
            <a:r>
              <a:rPr sz="1600"/>
              <a:t>+ </a:t>
            </a:r>
            <a:r>
              <a:rPr sz="1900"/>
              <a:t>ordinary matter </a:t>
            </a:r>
            <a:br>
              <a:rPr sz="1900"/>
            </a:br>
            <a:r>
              <a:rPr sz="1900"/>
              <a:t>+ dark matter </a:t>
            </a:r>
            <a:br>
              <a:rPr sz="1900"/>
            </a:br>
            <a:r>
              <a:rPr sz="1900"/>
              <a:t>+ dark energy</a:t>
            </a:r>
          </a:p>
        </p:txBody>
      </p:sp>
      <p:sp>
        <p:nvSpPr>
          <p:cNvPr id="266" name="Rectangle"/>
          <p:cNvSpPr/>
          <p:nvPr/>
        </p:nvSpPr>
        <p:spPr>
          <a:xfrm>
            <a:off x="1333500" y="1765300"/>
            <a:ext cx="6489700" cy="609600"/>
          </a:xfrm>
          <a:prstGeom prst="rect">
            <a:avLst/>
          </a:prstGeom>
          <a:solidFill>
            <a:srgbClr val="444444">
              <a:alpha val="60000"/>
            </a:srgbClr>
          </a:solidFill>
          <a:ln w="25400"/>
        </p:spPr>
        <p:txBody>
          <a:bodyPr lIns="50800" tIns="50800" rIns="50800" bIns="50800" anchor="ctr"/>
          <a:lstStyle/>
          <a:p>
            <a:pPr marL="40639" marR="40639" algn="ctr" defTabSz="914400">
              <a:spcBef>
                <a:spcPts val="1300"/>
              </a:spcBef>
              <a:defRPr sz="2400">
                <a:uFill>
                  <a:solidFill>
                    <a:srgbClr val="000000"/>
                  </a:solidFill>
                </a:uFill>
                <a:latin typeface="+mn-lt"/>
                <a:ea typeface="+mn-ea"/>
                <a:cs typeface="+mn-cs"/>
                <a:sym typeface="Times New Roman"/>
              </a:defRPr>
            </a:pPr>
            <a:endParaRPr sz="2400"/>
          </a:p>
        </p:txBody>
      </p:sp>
      <p:sp>
        <p:nvSpPr>
          <p:cNvPr id="267" name="SIMPLICITY to COMPLEXITY under Gravity"/>
          <p:cNvSpPr/>
          <p:nvPr/>
        </p:nvSpPr>
        <p:spPr>
          <a:xfrm>
            <a:off x="1790700" y="1752600"/>
            <a:ext cx="5791200" cy="571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8575" marR="28575" defTabSz="647700">
              <a:defRPr b="1">
                <a:solidFill>
                  <a:srgbClr val="FFFCFC"/>
                </a:solidFill>
                <a:uFill>
                  <a:solidFill>
                    <a:srgbClr val="FFFCFC"/>
                  </a:solidFill>
                </a:uFill>
                <a:latin typeface="Calibri"/>
                <a:ea typeface="Calibri"/>
                <a:cs typeface="Calibri"/>
                <a:sym typeface="Calibri"/>
              </a:defRPr>
            </a:pPr>
            <a:r>
              <a:rPr sz="3000"/>
              <a:t> </a:t>
            </a:r>
            <a:r>
              <a:rPr sz="2600"/>
              <a:t>SIMPLICITY</a:t>
            </a:r>
            <a:r>
              <a:rPr sz="2200"/>
              <a:t> to </a:t>
            </a:r>
            <a:r>
              <a:rPr sz="2600"/>
              <a:t>COMPLEXITY</a:t>
            </a:r>
            <a:r>
              <a:rPr sz="2200"/>
              <a:t> under </a:t>
            </a:r>
            <a:r>
              <a:rPr sz="2600"/>
              <a:t>Gravity</a:t>
            </a:r>
          </a:p>
        </p:txBody>
      </p:sp>
      <p:sp>
        <p:nvSpPr>
          <p:cNvPr id="268" name="Simulation of the 7+ numbers  begets the Cosmic Web of clusters now &amp; galaxies forming"/>
          <p:cNvSpPr/>
          <p:nvPr/>
        </p:nvSpPr>
        <p:spPr>
          <a:xfrm>
            <a:off x="1625600" y="-38100"/>
            <a:ext cx="8915400" cy="1155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1400"/>
              </a:spcBef>
              <a:buClr>
                <a:srgbClr val="000000"/>
              </a:buClr>
              <a:buFont typeface="Helvetica"/>
              <a:defRPr sz="1800" b="1">
                <a:solidFill>
                  <a:srgbClr val="F8FEF2"/>
                </a:solidFill>
                <a:uFill>
                  <a:solidFill>
                    <a:srgbClr val="F8FEF2"/>
                  </a:solidFill>
                </a:uFill>
                <a:latin typeface="Calibri"/>
                <a:ea typeface="Calibri"/>
                <a:cs typeface="Calibri"/>
                <a:sym typeface="Calibri"/>
              </a:defRPr>
            </a:pPr>
            <a:r>
              <a:rPr sz="3400"/>
              <a:t>Simulation </a:t>
            </a:r>
            <a:r>
              <a:rPr sz="2400"/>
              <a:t>of the</a:t>
            </a:r>
            <a:r>
              <a:rPr sz="3400"/>
              <a:t> 7</a:t>
            </a:r>
            <a:r>
              <a:rPr sz="3500" baseline="31999"/>
              <a:t>+</a:t>
            </a:r>
            <a:r>
              <a:rPr sz="3400"/>
              <a:t> numbers </a:t>
            </a:r>
            <a:br>
              <a:rPr sz="3400"/>
            </a:br>
            <a:r>
              <a:rPr sz="2800"/>
              <a:t>begets</a:t>
            </a:r>
            <a:r>
              <a:rPr sz="2200"/>
              <a:t> the</a:t>
            </a:r>
            <a:r>
              <a:rPr sz="3400"/>
              <a:t> Cosmic Web </a:t>
            </a:r>
            <a:r>
              <a:rPr sz="2200"/>
              <a:t>of clusters now &amp; galaxies forming</a:t>
            </a:r>
          </a:p>
        </p:txBody>
      </p:sp>
      <p:sp>
        <p:nvSpPr>
          <p:cNvPr id="269" name="Rectangle"/>
          <p:cNvSpPr/>
          <p:nvPr/>
        </p:nvSpPr>
        <p:spPr>
          <a:xfrm>
            <a:off x="7937501" y="5080000"/>
            <a:ext cx="2502793" cy="609600"/>
          </a:xfrm>
          <a:prstGeom prst="rect">
            <a:avLst/>
          </a:prstGeom>
          <a:solidFill>
            <a:srgbClr val="444444">
              <a:alpha val="60000"/>
            </a:srgbClr>
          </a:solidFill>
          <a:ln w="25400"/>
        </p:spPr>
        <p:txBody>
          <a:bodyPr lIns="50800" tIns="50800" rIns="50800" bIns="50800" anchor="ctr"/>
          <a:lstStyle/>
          <a:p>
            <a:pPr marL="40639" marR="40639" algn="ctr" defTabSz="914400">
              <a:spcBef>
                <a:spcPts val="1300"/>
              </a:spcBef>
              <a:defRPr sz="2400">
                <a:uFill>
                  <a:solidFill>
                    <a:srgbClr val="000000"/>
                  </a:solidFill>
                </a:uFill>
                <a:latin typeface="+mn-lt"/>
                <a:ea typeface="+mn-ea"/>
                <a:cs typeface="+mn-cs"/>
                <a:sym typeface="Times New Roman"/>
              </a:defRPr>
            </a:pPr>
            <a:endParaRPr sz="2400"/>
          </a:p>
        </p:txBody>
      </p:sp>
      <p:sp>
        <p:nvSpPr>
          <p:cNvPr id="270" name="scale ~1/105510-55 10-55"/>
          <p:cNvSpPr/>
          <p:nvPr/>
        </p:nvSpPr>
        <p:spPr>
          <a:xfrm>
            <a:off x="8122096" y="5285929"/>
            <a:ext cx="2133601" cy="4257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8575" marR="28575" defTabSz="647700">
              <a:defRPr sz="500">
                <a:solidFill>
                  <a:srgbClr val="FFFFFF"/>
                </a:solidFill>
                <a:uFill>
                  <a:solidFill>
                    <a:srgbClr val="FFFFFF"/>
                  </a:solidFill>
                </a:uFill>
                <a:latin typeface="Calibri"/>
                <a:ea typeface="Calibri"/>
                <a:cs typeface="Calibri"/>
                <a:sym typeface="Calibri"/>
              </a:defRPr>
            </a:pPr>
            <a:r>
              <a:rPr sz="2100" i="1"/>
              <a:t>scale ~1/10</a:t>
            </a:r>
            <a:r>
              <a:rPr sz="2400" b="1" i="1" baseline="31999"/>
              <a:t>55</a:t>
            </a:r>
            <a:r>
              <a:rPr sz="500" i="1">
                <a:solidFill>
                  <a:srgbClr val="A6AAA9"/>
                </a:solidFill>
                <a:uFill>
                  <a:solidFill>
                    <a:srgbClr val="C3BEC0"/>
                  </a:solidFill>
                </a:uFill>
              </a:rPr>
              <a:t>10</a:t>
            </a:r>
            <a:r>
              <a:rPr sz="500" i="1" baseline="31999">
                <a:solidFill>
                  <a:srgbClr val="A6AAA9"/>
                </a:solidFill>
                <a:uFill>
                  <a:solidFill>
                    <a:srgbClr val="C3BEC0"/>
                  </a:solidFill>
                </a:uFill>
              </a:rPr>
              <a:t>-55</a:t>
            </a:r>
            <a:r>
              <a:rPr sz="500"/>
              <a:t> </a:t>
            </a:r>
            <a:r>
              <a:rPr sz="500" i="1">
                <a:solidFill>
                  <a:srgbClr val="A6AAA9"/>
                </a:solidFill>
                <a:uFill>
                  <a:solidFill>
                    <a:srgbClr val="C3BEC0"/>
                  </a:solidFill>
                </a:uFill>
              </a:rPr>
              <a:t>10</a:t>
            </a:r>
            <a:r>
              <a:rPr sz="500" i="1" baseline="31999">
                <a:solidFill>
                  <a:srgbClr val="A6AAA9"/>
                </a:solidFill>
                <a:uFill>
                  <a:solidFill>
                    <a:srgbClr val="C3BEC0"/>
                  </a:solidFill>
                </a:uFill>
              </a:rPr>
              <a:t>-55</a:t>
            </a:r>
          </a:p>
        </p:txBody>
      </p:sp>
      <p:sp>
        <p:nvSpPr>
          <p:cNvPr id="271" name="early Universe simplicity"/>
          <p:cNvSpPr/>
          <p:nvPr/>
        </p:nvSpPr>
        <p:spPr>
          <a:xfrm>
            <a:off x="7937501" y="5054600"/>
            <a:ext cx="2502793"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28575" marR="28575" defTabSz="647700">
              <a:defRPr sz="1800" b="1">
                <a:solidFill>
                  <a:srgbClr val="FFFFFF"/>
                </a:solidFill>
                <a:uFill>
                  <a:solidFill>
                    <a:srgbClr val="FFFFFF"/>
                  </a:solidFill>
                </a:uFill>
                <a:latin typeface="Calibri"/>
                <a:ea typeface="Calibri"/>
                <a:cs typeface="Calibri"/>
                <a:sym typeface="Calibri"/>
              </a:defRPr>
            </a:lvl1pPr>
          </a:lstStyle>
          <a:p>
            <a:r>
              <a:t>early Universe simplicity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IMPLE"/>
          <p:cNvSpPr/>
          <p:nvPr/>
        </p:nvSpPr>
        <p:spPr>
          <a:xfrm>
            <a:off x="9131102" y="6467331"/>
            <a:ext cx="1321196" cy="4765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lnSpc>
                <a:spcPct val="90000"/>
              </a:lnSpc>
              <a:defRPr sz="2700" b="1">
                <a:solidFill>
                  <a:srgbClr val="FFFFFF"/>
                </a:solidFill>
                <a:uFill>
                  <a:solidFill>
                    <a:srgbClr val="FFFFFF"/>
                  </a:solidFill>
                </a:uFill>
                <a:latin typeface="Calibri"/>
                <a:ea typeface="Calibri"/>
                <a:cs typeface="Calibri"/>
                <a:sym typeface="Calibri"/>
              </a:defRPr>
            </a:lvl1pPr>
          </a:lstStyle>
          <a:p>
            <a:r>
              <a:t>SIMPLE </a:t>
            </a:r>
          </a:p>
        </p:txBody>
      </p:sp>
      <p:pic>
        <p:nvPicPr>
          <p:cNvPr id="274" name="oruborus.gif" descr="oruborus.gif"/>
          <p:cNvPicPr>
            <a:picLocks noChangeAspect="1"/>
          </p:cNvPicPr>
          <p:nvPr/>
        </p:nvPicPr>
        <p:blipFill>
          <a:blip r:embed="rId2">
            <a:extLst/>
          </a:blip>
          <a:stretch>
            <a:fillRect/>
          </a:stretch>
        </p:blipFill>
        <p:spPr>
          <a:xfrm>
            <a:off x="1539852" y="166662"/>
            <a:ext cx="8936636" cy="6702476"/>
          </a:xfrm>
          <a:prstGeom prst="rect">
            <a:avLst/>
          </a:prstGeom>
          <a:ln w="12700">
            <a:miter lim="400000"/>
          </a:ln>
        </p:spPr>
      </p:pic>
      <p:sp>
        <p:nvSpPr>
          <p:cNvPr id="275" name="early Dark Energy"/>
          <p:cNvSpPr/>
          <p:nvPr/>
        </p:nvSpPr>
        <p:spPr>
          <a:xfrm>
            <a:off x="1378690" y="1141731"/>
            <a:ext cx="2394397" cy="4349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r" defTabSz="914400">
              <a:lnSpc>
                <a:spcPct val="90000"/>
              </a:lnSpc>
              <a:buClr>
                <a:srgbClr val="FFFFFF"/>
              </a:buClr>
              <a:buFont typeface="Arial"/>
              <a:defRPr sz="2000" b="1">
                <a:solidFill>
                  <a:schemeClr val="accent1"/>
                </a:solidFill>
                <a:uFill>
                  <a:solidFill>
                    <a:srgbClr val="FFE14E"/>
                  </a:solidFill>
                </a:uFill>
                <a:latin typeface="Calibri"/>
                <a:ea typeface="Calibri"/>
                <a:cs typeface="Calibri"/>
                <a:sym typeface="Calibri"/>
              </a:defRPr>
            </a:pPr>
            <a:r>
              <a:rPr sz="2000">
                <a:solidFill>
                  <a:srgbClr val="FF0B0D"/>
                </a:solidFill>
                <a:latin typeface="+mn-lt"/>
                <a:ea typeface="+mn-ea"/>
                <a:cs typeface="+mn-cs"/>
                <a:sym typeface="Times New Roman"/>
              </a:rPr>
              <a:t>early</a:t>
            </a:r>
            <a:r>
              <a:rPr sz="2000"/>
              <a:t> </a:t>
            </a:r>
            <a:r>
              <a:rPr sz="2400">
                <a:solidFill>
                  <a:srgbClr val="FF0B09"/>
                </a:solidFill>
              </a:rPr>
              <a:t>Dark Energy</a:t>
            </a:r>
          </a:p>
        </p:txBody>
      </p:sp>
      <p:sp>
        <p:nvSpPr>
          <p:cNvPr id="276" name="Dark Matter"/>
          <p:cNvSpPr/>
          <p:nvPr/>
        </p:nvSpPr>
        <p:spPr>
          <a:xfrm>
            <a:off x="1557752" y="2842724"/>
            <a:ext cx="1757212" cy="3241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lnSpc>
                <a:spcPct val="60000"/>
              </a:lnSpc>
              <a:spcBef>
                <a:spcPts val="1300"/>
              </a:spcBef>
              <a:buClr>
                <a:srgbClr val="FFFB00"/>
              </a:buClr>
              <a:buFont typeface="Times New Roman"/>
              <a:defRPr sz="2400" b="1">
                <a:solidFill>
                  <a:srgbClr val="ED0C12"/>
                </a:solidFill>
                <a:uFill>
                  <a:solidFill>
                    <a:srgbClr val="FF6400"/>
                  </a:solidFill>
                </a:uFill>
                <a:latin typeface="Calibri"/>
                <a:ea typeface="Calibri"/>
                <a:cs typeface="Calibri"/>
                <a:sym typeface="Calibri"/>
              </a:defRPr>
            </a:lvl1pPr>
          </a:lstStyle>
          <a:p>
            <a:pPr>
              <a:defRPr>
                <a:uFill>
                  <a:solidFill>
                    <a:srgbClr val="FFFFFF"/>
                  </a:solidFill>
                </a:uFill>
              </a:defRPr>
            </a:pPr>
            <a:r>
              <a:rPr/>
              <a:t>Dark Matter</a:t>
            </a:r>
          </a:p>
        </p:txBody>
      </p:sp>
      <p:sp>
        <p:nvSpPr>
          <p:cNvPr id="277" name="light nuclei"/>
          <p:cNvSpPr/>
          <p:nvPr/>
        </p:nvSpPr>
        <p:spPr>
          <a:xfrm>
            <a:off x="1980476" y="3508503"/>
            <a:ext cx="1620957" cy="3241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uFill>
                  <a:solidFill>
                    <a:srgbClr val="FFFFFF"/>
                  </a:solidFill>
                </a:uFill>
                <a:latin typeface="Calibri"/>
                <a:ea typeface="Calibri"/>
                <a:cs typeface="Calibri"/>
                <a:sym typeface="Calibri"/>
              </a:defRPr>
            </a:pPr>
            <a:r>
              <a:rPr sz="2400">
                <a:solidFill>
                  <a:schemeClr val="accent4">
                    <a:hueOff val="46120"/>
                    <a:satOff val="4178"/>
                    <a:lumOff val="-16732"/>
                  </a:schemeClr>
                </a:solidFill>
              </a:rPr>
              <a:t>light nuclei</a:t>
            </a:r>
            <a:r>
              <a:rPr sz="2400"/>
              <a:t> </a:t>
            </a:r>
          </a:p>
        </p:txBody>
      </p:sp>
      <p:sp>
        <p:nvSpPr>
          <p:cNvPr id="278" name="let there be Light"/>
          <p:cNvSpPr/>
          <p:nvPr/>
        </p:nvSpPr>
        <p:spPr>
          <a:xfrm>
            <a:off x="1476043" y="4470865"/>
            <a:ext cx="2021707" cy="3241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solidFill>
                  <a:srgbClr val="FF0912"/>
                </a:solidFill>
                <a:uFill>
                  <a:solidFill>
                    <a:srgbClr val="FFFFFF"/>
                  </a:solidFill>
                </a:uFill>
                <a:latin typeface="Calibri"/>
                <a:ea typeface="Calibri"/>
                <a:cs typeface="Calibri"/>
                <a:sym typeface="Calibri"/>
              </a:defRPr>
            </a:pPr>
            <a:r>
              <a:rPr sz="2000">
                <a:latin typeface="+mn-lt"/>
                <a:ea typeface="+mn-ea"/>
                <a:cs typeface="+mn-cs"/>
                <a:sym typeface="Times New Roman"/>
              </a:rPr>
              <a:t>let there be</a:t>
            </a:r>
            <a:r>
              <a:rPr sz="2400">
                <a:latin typeface="+mn-lt"/>
                <a:ea typeface="+mn-ea"/>
                <a:cs typeface="+mn-cs"/>
                <a:sym typeface="Times New Roman"/>
              </a:rPr>
              <a:t> </a:t>
            </a:r>
            <a:r>
              <a:rPr sz="2400" b="1"/>
              <a:t>Light</a:t>
            </a:r>
          </a:p>
        </p:txBody>
      </p:sp>
      <p:sp>
        <p:nvSpPr>
          <p:cNvPr id="279" name="scale ~1/1100"/>
          <p:cNvSpPr/>
          <p:nvPr/>
        </p:nvSpPr>
        <p:spPr>
          <a:xfrm>
            <a:off x="1827630" y="6519264"/>
            <a:ext cx="1928733" cy="3241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solidFill>
                  <a:srgbClr val="53585F"/>
                </a:solidFill>
                <a:uFill>
                  <a:solidFill>
                    <a:srgbClr val="FEF6FF"/>
                  </a:solidFill>
                </a:uFill>
                <a:latin typeface="Calibri"/>
                <a:ea typeface="Calibri"/>
                <a:cs typeface="Calibri"/>
                <a:sym typeface="Calibri"/>
              </a:defRPr>
            </a:pPr>
            <a:r>
              <a:rPr sz="2400" i="1"/>
              <a:t>scale </a:t>
            </a:r>
            <a:r>
              <a:rPr sz="2400" i="1">
                <a:uFill>
                  <a:solidFill>
                    <a:srgbClr val="B7B1B8"/>
                  </a:solidFill>
                </a:uFill>
              </a:rPr>
              <a:t>~1/</a:t>
            </a:r>
            <a:r>
              <a:rPr sz="2400" b="1" i="1">
                <a:uFill>
                  <a:solidFill>
                    <a:srgbClr val="B7B1B8"/>
                  </a:solidFill>
                </a:uFill>
              </a:rPr>
              <a:t>1100</a:t>
            </a:r>
          </a:p>
        </p:txBody>
      </p:sp>
      <p:sp>
        <p:nvSpPr>
          <p:cNvPr id="280" name="scale ~1/1.4"/>
          <p:cNvSpPr/>
          <p:nvPr/>
        </p:nvSpPr>
        <p:spPr>
          <a:xfrm>
            <a:off x="5310368" y="3628761"/>
            <a:ext cx="1571264" cy="3057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ctr" defTabSz="914400">
              <a:lnSpc>
                <a:spcPct val="60000"/>
              </a:lnSpc>
              <a:spcBef>
                <a:spcPts val="1300"/>
              </a:spcBef>
              <a:buClr>
                <a:srgbClr val="FFFB00"/>
              </a:buClr>
              <a:buFont typeface="Times New Roman"/>
              <a:defRPr sz="2200">
                <a:solidFill>
                  <a:srgbClr val="53585F"/>
                </a:solidFill>
                <a:uFill>
                  <a:solidFill>
                    <a:srgbClr val="FFFFFF"/>
                  </a:solidFill>
                </a:uFill>
                <a:latin typeface="Calibri"/>
                <a:ea typeface="Calibri"/>
                <a:cs typeface="Calibri"/>
                <a:sym typeface="Calibri"/>
              </a:defRPr>
            </a:pPr>
            <a:r>
              <a:rPr sz="2200" i="1">
                <a:uFill>
                  <a:solidFill>
                    <a:srgbClr val="A1A1A1"/>
                  </a:solidFill>
                </a:uFill>
              </a:rPr>
              <a:t>scale ~1/</a:t>
            </a:r>
            <a:r>
              <a:rPr sz="2200" b="1" i="1">
                <a:uFill>
                  <a:solidFill>
                    <a:srgbClr val="A1A1A1"/>
                  </a:solidFill>
                </a:uFill>
              </a:rPr>
              <a:t>1.4</a:t>
            </a:r>
          </a:p>
        </p:txBody>
      </p:sp>
      <p:sp>
        <p:nvSpPr>
          <p:cNvPr id="281" name="let there be Heat"/>
          <p:cNvSpPr/>
          <p:nvPr/>
        </p:nvSpPr>
        <p:spPr>
          <a:xfrm>
            <a:off x="1487503" y="2055105"/>
            <a:ext cx="2085827" cy="3241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solidFill>
                  <a:srgbClr val="FF0912"/>
                </a:solidFill>
                <a:uFill>
                  <a:solidFill>
                    <a:srgbClr val="FFFFFF"/>
                  </a:solidFill>
                </a:uFill>
                <a:latin typeface="Calibri"/>
                <a:ea typeface="Calibri"/>
                <a:cs typeface="Calibri"/>
                <a:sym typeface="Calibri"/>
              </a:defRPr>
            </a:pPr>
            <a:r>
              <a:rPr sz="2000" b="1">
                <a:latin typeface="+mn-lt"/>
                <a:ea typeface="+mn-ea"/>
                <a:cs typeface="+mn-cs"/>
                <a:sym typeface="Times New Roman"/>
              </a:rPr>
              <a:t>let there be</a:t>
            </a:r>
            <a:r>
              <a:rPr sz="2400"/>
              <a:t> </a:t>
            </a:r>
            <a:r>
              <a:rPr sz="2400" b="1"/>
              <a:t>Heat</a:t>
            </a:r>
          </a:p>
        </p:txBody>
      </p:sp>
      <p:sp>
        <p:nvSpPr>
          <p:cNvPr id="282" name="scale ~ 10-29"/>
          <p:cNvSpPr/>
          <p:nvPr/>
        </p:nvSpPr>
        <p:spPr>
          <a:xfrm>
            <a:off x="1644354" y="2422463"/>
            <a:ext cx="1683474" cy="3241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solidFill>
                  <a:srgbClr val="53585F"/>
                </a:solidFill>
                <a:uFill>
                  <a:solidFill>
                    <a:srgbClr val="FFFFFC"/>
                  </a:solidFill>
                </a:uFill>
                <a:latin typeface="Calibri"/>
                <a:ea typeface="Calibri"/>
                <a:cs typeface="Calibri"/>
                <a:sym typeface="Calibri"/>
              </a:defRPr>
            </a:pPr>
            <a:r>
              <a:rPr sz="2400" i="1"/>
              <a:t>scale </a:t>
            </a:r>
            <a:r>
              <a:rPr sz="2400" i="1">
                <a:uFill>
                  <a:solidFill>
                    <a:srgbClr val="BCBBB9"/>
                  </a:solidFill>
                </a:uFill>
              </a:rPr>
              <a:t>~ </a:t>
            </a:r>
            <a:r>
              <a:rPr sz="2400" b="1" i="1">
                <a:uFill>
                  <a:solidFill>
                    <a:srgbClr val="BCBBB9"/>
                  </a:solidFill>
                </a:uFill>
              </a:rPr>
              <a:t>10</a:t>
            </a:r>
            <a:r>
              <a:rPr sz="2400" b="1" i="1" baseline="31999">
                <a:uFill>
                  <a:solidFill>
                    <a:srgbClr val="BCBBB9"/>
                  </a:solidFill>
                </a:uFill>
              </a:rPr>
              <a:t>-29</a:t>
            </a:r>
          </a:p>
        </p:txBody>
      </p:sp>
      <p:sp>
        <p:nvSpPr>
          <p:cNvPr id="283" name="Dark Energy inflation"/>
          <p:cNvSpPr/>
          <p:nvPr/>
        </p:nvSpPr>
        <p:spPr>
          <a:xfrm>
            <a:off x="8076194" y="3897630"/>
            <a:ext cx="2662910" cy="4072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r" defTabSz="914400">
              <a:lnSpc>
                <a:spcPct val="90000"/>
              </a:lnSpc>
              <a:buClr>
                <a:srgbClr val="FFFFFF"/>
              </a:buClr>
              <a:buFont typeface="Arial"/>
              <a:defRPr sz="2000">
                <a:solidFill>
                  <a:schemeClr val="accent5"/>
                </a:solidFill>
                <a:uFill>
                  <a:solidFill>
                    <a:srgbClr val="FFE14E"/>
                  </a:solidFill>
                </a:uFill>
                <a:latin typeface="Calibri"/>
                <a:ea typeface="Calibri"/>
                <a:cs typeface="Calibri"/>
                <a:sym typeface="Calibri"/>
              </a:defRPr>
            </a:pPr>
            <a:r>
              <a:rPr sz="2200" b="1">
                <a:solidFill>
                  <a:srgbClr val="FF2415"/>
                </a:solidFill>
              </a:rPr>
              <a:t>Dark Energy </a:t>
            </a:r>
            <a:r>
              <a:rPr sz="1800" b="1" i="1">
                <a:solidFill>
                  <a:srgbClr val="FF2415"/>
                </a:solidFill>
                <a:latin typeface="+mn-lt"/>
                <a:ea typeface="+mn-ea"/>
                <a:cs typeface="+mn-cs"/>
                <a:sym typeface="Times New Roman"/>
              </a:rPr>
              <a:t>inflation</a:t>
            </a:r>
            <a:r>
              <a:rPr sz="1800" b="1">
                <a:latin typeface="+mn-lt"/>
                <a:ea typeface="+mn-ea"/>
                <a:cs typeface="+mn-cs"/>
                <a:sym typeface="Times New Roman"/>
              </a:rPr>
              <a:t> </a:t>
            </a:r>
          </a:p>
        </p:txBody>
      </p:sp>
      <p:sp>
        <p:nvSpPr>
          <p:cNvPr id="284" name="writing 1/1.00000017"/>
          <p:cNvSpPr/>
          <p:nvPr/>
        </p:nvSpPr>
        <p:spPr>
          <a:xfrm>
            <a:off x="7680577" y="1654003"/>
            <a:ext cx="2895344" cy="3241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ctr" defTabSz="914400">
              <a:lnSpc>
                <a:spcPct val="60000"/>
              </a:lnSpc>
              <a:spcBef>
                <a:spcPts val="1300"/>
              </a:spcBef>
              <a:buClr>
                <a:srgbClr val="FFFB00"/>
              </a:buClr>
              <a:buFont typeface="Times New Roman"/>
              <a:defRPr sz="2400" i="1">
                <a:solidFill>
                  <a:srgbClr val="53585F"/>
                </a:solidFill>
                <a:uFill>
                  <a:solidFill>
                    <a:srgbClr val="FFFFFF"/>
                  </a:solidFill>
                </a:uFill>
                <a:latin typeface="Calibri"/>
                <a:ea typeface="Calibri"/>
                <a:cs typeface="Calibri"/>
                <a:sym typeface="Calibri"/>
              </a:defRPr>
            </a:pPr>
            <a:r>
              <a:rPr sz="2400"/>
              <a:t>writing </a:t>
            </a:r>
            <a:r>
              <a:rPr sz="2400">
                <a:uFill>
                  <a:solidFill>
                    <a:srgbClr val="999999"/>
                  </a:solidFill>
                </a:uFill>
              </a:rPr>
              <a:t>1/</a:t>
            </a:r>
            <a:r>
              <a:rPr sz="2400" b="1">
                <a:uFill>
                  <a:solidFill>
                    <a:srgbClr val="A1A1A1"/>
                  </a:solidFill>
                </a:uFill>
              </a:rPr>
              <a:t>1.00000017</a:t>
            </a:r>
          </a:p>
        </p:txBody>
      </p:sp>
      <p:sp>
        <p:nvSpPr>
          <p:cNvPr id="285" name="scale ~ 1/10"/>
          <p:cNvSpPr/>
          <p:nvPr/>
        </p:nvSpPr>
        <p:spPr>
          <a:xfrm>
            <a:off x="7728590" y="5413203"/>
            <a:ext cx="1733167" cy="3241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solidFill>
                  <a:srgbClr val="53585F"/>
                </a:solidFill>
                <a:uFill>
                  <a:solidFill>
                    <a:srgbClr val="FFFFFF"/>
                  </a:solidFill>
                </a:uFill>
                <a:latin typeface="Calibri"/>
                <a:ea typeface="Calibri"/>
                <a:cs typeface="Calibri"/>
                <a:sym typeface="Calibri"/>
              </a:defRPr>
            </a:pPr>
            <a:r>
              <a:rPr sz="2400" i="1">
                <a:uFill>
                  <a:solidFill>
                    <a:srgbClr val="B8B8B8"/>
                  </a:solidFill>
                </a:uFill>
              </a:rPr>
              <a:t>scale ~ 1/</a:t>
            </a:r>
            <a:r>
              <a:rPr sz="2400" b="1" i="1">
                <a:uFill>
                  <a:solidFill>
                    <a:srgbClr val="B8B8B8"/>
                  </a:solidFill>
                </a:uFill>
              </a:rPr>
              <a:t>10</a:t>
            </a:r>
            <a:r>
              <a:rPr sz="2400" b="1" i="1" baseline="31999">
                <a:uFill>
                  <a:solidFill>
                    <a:srgbClr val="B8B8B8"/>
                  </a:solidFill>
                </a:uFill>
              </a:rPr>
              <a:t> </a:t>
            </a:r>
          </a:p>
        </p:txBody>
      </p:sp>
      <p:sp>
        <p:nvSpPr>
          <p:cNvPr id="286" name="Rounded Rectangle"/>
          <p:cNvSpPr/>
          <p:nvPr/>
        </p:nvSpPr>
        <p:spPr>
          <a:xfrm>
            <a:off x="1397000" y="28525"/>
            <a:ext cx="3831460" cy="894328"/>
          </a:xfrm>
          <a:prstGeom prst="roundRect">
            <a:avLst>
              <a:gd name="adj" fmla="val 21301"/>
            </a:avLst>
          </a:prstGeom>
          <a:solidFill>
            <a:schemeClr val="accent3">
              <a:satOff val="18648"/>
              <a:lumOff val="5971"/>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
        <p:nvSpPr>
          <p:cNvPr id="287" name="Let there be...."/>
          <p:cNvSpPr/>
          <p:nvPr/>
        </p:nvSpPr>
        <p:spPr>
          <a:xfrm>
            <a:off x="1519769" y="207410"/>
            <a:ext cx="3831461" cy="5365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lnSpc>
                <a:spcPct val="60000"/>
              </a:lnSpc>
              <a:spcBef>
                <a:spcPts val="1300"/>
              </a:spcBef>
              <a:buClr>
                <a:srgbClr val="D77A00"/>
              </a:buClr>
              <a:buFont typeface="Helvetica"/>
              <a:defRPr sz="4700" b="1" i="1">
                <a:uFill>
                  <a:solidFill>
                    <a:srgbClr val="94E3FE"/>
                  </a:solidFill>
                </a:uFill>
                <a:latin typeface="Calibri"/>
                <a:ea typeface="Calibri"/>
                <a:cs typeface="Calibri"/>
                <a:sym typeface="Calibri"/>
              </a:defRPr>
            </a:lvl1pPr>
          </a:lstStyle>
          <a:p>
            <a:pPr>
              <a:defRPr>
                <a:uFill>
                  <a:solidFill>
                    <a:srgbClr val="F5EC00"/>
                  </a:solidFill>
                </a:uFill>
              </a:defRPr>
            </a:pPr>
            <a:r>
              <a:rPr/>
              <a:t>Let there be....</a:t>
            </a:r>
          </a:p>
        </p:txBody>
      </p:sp>
      <p:sp>
        <p:nvSpPr>
          <p:cNvPr id="288" name="Rounded Rectangle"/>
          <p:cNvSpPr/>
          <p:nvPr/>
        </p:nvSpPr>
        <p:spPr>
          <a:xfrm>
            <a:off x="6353472" y="6031805"/>
            <a:ext cx="4289426" cy="771148"/>
          </a:xfrm>
          <a:prstGeom prst="roundRect">
            <a:avLst>
              <a:gd name="adj" fmla="val 21301"/>
            </a:avLst>
          </a:prstGeom>
          <a:solidFill>
            <a:srgbClr val="FFFFFF"/>
          </a:solidFill>
          <a:ln w="12700">
            <a:miter lim="400000"/>
          </a:ln>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
        <p:nvSpPr>
          <p:cNvPr id="289" name="COMPLEX"/>
          <p:cNvSpPr/>
          <p:nvPr/>
        </p:nvSpPr>
        <p:spPr>
          <a:xfrm>
            <a:off x="3658703" y="912340"/>
            <a:ext cx="1433406" cy="4349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lnSpc>
                <a:spcPct val="90000"/>
              </a:lnSpc>
              <a:defRPr sz="2400" b="1" i="1">
                <a:solidFill>
                  <a:srgbClr val="53585F"/>
                </a:solidFill>
                <a:uFill>
                  <a:solidFill>
                    <a:srgbClr val="FFFFFF"/>
                  </a:solidFill>
                </a:uFill>
                <a:latin typeface="Arial Narrow"/>
                <a:ea typeface="Arial Narrow"/>
                <a:cs typeface="Arial Narrow"/>
                <a:sym typeface="Arial Narrow"/>
              </a:defRPr>
            </a:lvl1pPr>
          </a:lstStyle>
          <a:p>
            <a:r>
              <a:t>COMPLEX</a:t>
            </a:r>
          </a:p>
        </p:txBody>
      </p:sp>
      <p:sp>
        <p:nvSpPr>
          <p:cNvPr id="290" name="2 numbers +1"/>
          <p:cNvSpPr/>
          <p:nvPr/>
        </p:nvSpPr>
        <p:spPr>
          <a:xfrm>
            <a:off x="1512288" y="967738"/>
            <a:ext cx="2127201" cy="3241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0639" marR="40639" defTabSz="914400">
              <a:lnSpc>
                <a:spcPct val="60000"/>
              </a:lnSpc>
              <a:spcBef>
                <a:spcPts val="1300"/>
              </a:spcBef>
              <a:buClr>
                <a:srgbClr val="FFFB00"/>
              </a:buClr>
              <a:buFont typeface="Times New Roman"/>
              <a:defRPr sz="2400" b="1">
                <a:solidFill>
                  <a:schemeClr val="accent1">
                    <a:hueOff val="47394"/>
                    <a:satOff val="-25753"/>
                    <a:lumOff val="-7544"/>
                  </a:schemeClr>
                </a:solidFill>
                <a:uFill>
                  <a:solidFill>
                    <a:srgbClr val="FF4800"/>
                  </a:solidFill>
                </a:uFill>
                <a:latin typeface="Calibri"/>
                <a:ea typeface="Calibri"/>
                <a:cs typeface="Calibri"/>
                <a:sym typeface="Calibri"/>
              </a:defRPr>
            </a:lvl1pPr>
          </a:lstStyle>
          <a:p>
            <a:pPr>
              <a:defRPr b="0">
                <a:uFill>
                  <a:solidFill>
                    <a:srgbClr val="94E3FE"/>
                  </a:solidFill>
                </a:uFill>
              </a:defRPr>
            </a:pPr>
            <a:r>
              <a:rPr/>
              <a:t>2 numbers +1</a:t>
            </a:r>
          </a:p>
        </p:txBody>
      </p:sp>
      <p:sp>
        <p:nvSpPr>
          <p:cNvPr id="291" name="7+ numbers"/>
          <p:cNvSpPr/>
          <p:nvPr/>
        </p:nvSpPr>
        <p:spPr>
          <a:xfrm>
            <a:off x="3734787" y="6519264"/>
            <a:ext cx="1693228" cy="3241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0639" marR="40639" defTabSz="914400">
              <a:lnSpc>
                <a:spcPct val="60000"/>
              </a:lnSpc>
              <a:spcBef>
                <a:spcPts val="1300"/>
              </a:spcBef>
              <a:buClr>
                <a:srgbClr val="FFFB00"/>
              </a:buClr>
              <a:buFont typeface="Times New Roman"/>
              <a:defRPr sz="2400" b="1">
                <a:solidFill>
                  <a:schemeClr val="accent1">
                    <a:hueOff val="47394"/>
                    <a:satOff val="-25753"/>
                    <a:lumOff val="-7544"/>
                  </a:schemeClr>
                </a:solidFill>
                <a:uFill>
                  <a:solidFill>
                    <a:srgbClr val="94E3FE"/>
                  </a:solidFill>
                </a:uFill>
                <a:latin typeface="Calibri"/>
                <a:ea typeface="Calibri"/>
                <a:cs typeface="Calibri"/>
                <a:sym typeface="Calibri"/>
              </a:defRPr>
            </a:pPr>
            <a:r>
              <a:rPr sz="2400"/>
              <a:t>7+</a:t>
            </a:r>
            <a:r>
              <a:rPr sz="2400">
                <a:uFill>
                  <a:solidFill>
                    <a:srgbClr val="FF4800"/>
                  </a:solidFill>
                </a:uFill>
              </a:rPr>
              <a:t> numbers</a:t>
            </a:r>
          </a:p>
        </p:txBody>
      </p:sp>
      <p:sp>
        <p:nvSpPr>
          <p:cNvPr id="292" name="COMPLEX"/>
          <p:cNvSpPr/>
          <p:nvPr/>
        </p:nvSpPr>
        <p:spPr>
          <a:xfrm>
            <a:off x="5923113" y="2616680"/>
            <a:ext cx="1433406" cy="4349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lnSpc>
                <a:spcPct val="90000"/>
              </a:lnSpc>
              <a:defRPr sz="2400" b="1" i="1">
                <a:solidFill>
                  <a:srgbClr val="53585F"/>
                </a:solidFill>
                <a:uFill>
                  <a:solidFill>
                    <a:srgbClr val="FFFFFF"/>
                  </a:solidFill>
                </a:uFill>
                <a:latin typeface="Arial Narrow"/>
                <a:ea typeface="Arial Narrow"/>
                <a:cs typeface="Arial Narrow"/>
                <a:sym typeface="Arial Narrow"/>
              </a:defRPr>
            </a:lvl1pPr>
          </a:lstStyle>
          <a:p>
            <a:r>
              <a:t>COMPLEX</a:t>
            </a:r>
          </a:p>
        </p:txBody>
      </p:sp>
      <p:sp>
        <p:nvSpPr>
          <p:cNvPr id="293" name="SIMPLE"/>
          <p:cNvSpPr/>
          <p:nvPr/>
        </p:nvSpPr>
        <p:spPr>
          <a:xfrm>
            <a:off x="5654894" y="258195"/>
            <a:ext cx="1124027" cy="4349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lnSpc>
                <a:spcPct val="90000"/>
              </a:lnSpc>
              <a:defRPr sz="2400" b="1" i="1">
                <a:solidFill>
                  <a:srgbClr val="53585F"/>
                </a:solidFill>
                <a:uFill>
                  <a:solidFill>
                    <a:srgbClr val="FFFFFF"/>
                  </a:solidFill>
                </a:uFill>
                <a:latin typeface="Arial Narrow"/>
                <a:ea typeface="Arial Narrow"/>
                <a:cs typeface="Arial Narrow"/>
                <a:sym typeface="Arial Narrow"/>
              </a:defRPr>
            </a:lvl1pPr>
          </a:lstStyle>
          <a:p>
            <a:r>
              <a:t>SIMPLE</a:t>
            </a:r>
          </a:p>
        </p:txBody>
      </p:sp>
      <p:sp>
        <p:nvSpPr>
          <p:cNvPr id="294" name="SIMPLE"/>
          <p:cNvSpPr/>
          <p:nvPr/>
        </p:nvSpPr>
        <p:spPr>
          <a:xfrm>
            <a:off x="4696044" y="4145664"/>
            <a:ext cx="1124027" cy="4349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lnSpc>
                <a:spcPct val="90000"/>
              </a:lnSpc>
              <a:defRPr sz="2400" b="1" i="1">
                <a:solidFill>
                  <a:srgbClr val="53585F"/>
                </a:solidFill>
                <a:uFill>
                  <a:solidFill>
                    <a:srgbClr val="FFFFFF"/>
                  </a:solidFill>
                </a:uFill>
                <a:latin typeface="Arial Narrow"/>
                <a:ea typeface="Arial Narrow"/>
                <a:cs typeface="Arial Narrow"/>
                <a:sym typeface="Arial Narrow"/>
              </a:defRPr>
            </a:lvl1pPr>
          </a:lstStyle>
          <a:p>
            <a:r>
              <a:t>SIMPLE</a:t>
            </a:r>
          </a:p>
        </p:txBody>
      </p:sp>
      <p:sp>
        <p:nvSpPr>
          <p:cNvPr id="295" name="CIFAR formed"/>
          <p:cNvSpPr/>
          <p:nvPr/>
        </p:nvSpPr>
        <p:spPr>
          <a:xfrm>
            <a:off x="8479826" y="787796"/>
            <a:ext cx="1637417" cy="4072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r" defTabSz="914400">
              <a:lnSpc>
                <a:spcPct val="90000"/>
              </a:lnSpc>
              <a:buClr>
                <a:srgbClr val="FFFFFF"/>
              </a:buClr>
              <a:buFont typeface="Arial"/>
              <a:defRPr sz="2000">
                <a:solidFill>
                  <a:schemeClr val="accent5"/>
                </a:solidFill>
                <a:uFill>
                  <a:solidFill>
                    <a:srgbClr val="FFE14E"/>
                  </a:solidFill>
                </a:uFill>
                <a:latin typeface="Calibri"/>
                <a:ea typeface="Calibri"/>
                <a:cs typeface="Calibri"/>
                <a:sym typeface="Calibri"/>
              </a:defRPr>
            </a:pPr>
            <a:r>
              <a:rPr sz="2200" b="1">
                <a:solidFill>
                  <a:srgbClr val="FF2415"/>
                </a:solidFill>
              </a:rPr>
              <a:t>CIFAR </a:t>
            </a:r>
            <a:r>
              <a:rPr sz="1800" b="1" i="1">
                <a:solidFill>
                  <a:srgbClr val="FF2415"/>
                </a:solidFill>
                <a:latin typeface="+mn-lt"/>
                <a:ea typeface="+mn-ea"/>
                <a:cs typeface="+mn-cs"/>
                <a:sym typeface="Times New Roman"/>
              </a:rPr>
              <a:t>formed</a:t>
            </a:r>
          </a:p>
        </p:txBody>
      </p:sp>
      <p:sp>
        <p:nvSpPr>
          <p:cNvPr id="296" name="~10-55"/>
          <p:cNvSpPr/>
          <p:nvPr/>
        </p:nvSpPr>
        <p:spPr>
          <a:xfrm>
            <a:off x="3619540" y="1316184"/>
            <a:ext cx="920445" cy="3241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defTabSz="914400">
              <a:lnSpc>
                <a:spcPct val="60000"/>
              </a:lnSpc>
              <a:spcBef>
                <a:spcPts val="1300"/>
              </a:spcBef>
              <a:buClr>
                <a:srgbClr val="FFFB00"/>
              </a:buClr>
              <a:buFont typeface="Times New Roman"/>
              <a:defRPr sz="2400">
                <a:solidFill>
                  <a:srgbClr val="53585F"/>
                </a:solidFill>
                <a:uFill>
                  <a:solidFill>
                    <a:srgbClr val="FFFFFC"/>
                  </a:solidFill>
                </a:uFill>
                <a:latin typeface="Calibri"/>
                <a:ea typeface="Calibri"/>
                <a:cs typeface="Calibri"/>
                <a:sym typeface="Calibri"/>
              </a:defRPr>
            </a:pPr>
            <a:r>
              <a:rPr sz="2400"/>
              <a:t>~</a:t>
            </a:r>
            <a:r>
              <a:rPr sz="2400" b="1" i="1">
                <a:uFill>
                  <a:solidFill>
                    <a:srgbClr val="BCBBB9"/>
                  </a:solidFill>
                </a:uFill>
              </a:rPr>
              <a:t>10</a:t>
            </a:r>
            <a:r>
              <a:rPr sz="2400" b="1" i="1" baseline="31999">
                <a:uFill>
                  <a:solidFill>
                    <a:srgbClr val="BCBBB9"/>
                  </a:solidFill>
                </a:uFill>
              </a:rPr>
              <a:t>-55</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Galaxy5.jpg" descr="Galaxy5.jpg"/>
          <p:cNvPicPr>
            <a:picLocks noChangeAspect="1"/>
          </p:cNvPicPr>
          <p:nvPr/>
        </p:nvPicPr>
        <p:blipFill>
          <a:blip r:embed="rId3">
            <a:extLst/>
          </a:blip>
          <a:stretch>
            <a:fillRect/>
          </a:stretch>
        </p:blipFill>
        <p:spPr>
          <a:xfrm>
            <a:off x="3505200" y="-368300"/>
            <a:ext cx="5168900" cy="7099300"/>
          </a:xfrm>
          <a:prstGeom prst="rect">
            <a:avLst/>
          </a:prstGeom>
          <a:ln w="25400"/>
        </p:spPr>
      </p:pic>
      <p:sp>
        <p:nvSpPr>
          <p:cNvPr id="143" name="– Walt Whitman"/>
          <p:cNvSpPr/>
          <p:nvPr/>
        </p:nvSpPr>
        <p:spPr>
          <a:xfrm>
            <a:off x="13487400" y="2971800"/>
            <a:ext cx="1833835" cy="44114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51070" marR="51070" defTabSz="914400">
              <a:spcBef>
                <a:spcPts val="500"/>
              </a:spcBef>
              <a:buClr>
                <a:srgbClr val="FF2600"/>
              </a:buClr>
              <a:buFont typeface="Arial"/>
              <a:defRPr sz="2400">
                <a:uFill>
                  <a:solidFill>
                    <a:srgbClr val="000000"/>
                  </a:solidFill>
                </a:uFill>
                <a:latin typeface="Arial Narrow"/>
                <a:ea typeface="Arial Narrow"/>
                <a:cs typeface="Arial Narrow"/>
                <a:sym typeface="Arial Narrow"/>
              </a:defRPr>
            </a:pPr>
            <a:r>
              <a:rPr sz="2200" i="1">
                <a:solidFill>
                  <a:srgbClr val="FFFFFF"/>
                </a:solidFill>
                <a:uFill>
                  <a:solidFill>
                    <a:srgbClr val="FFFFFF"/>
                  </a:solidFill>
                </a:uFill>
              </a:rPr>
              <a:t>–</a:t>
            </a:r>
            <a:r>
              <a:rPr sz="2200">
                <a:solidFill>
                  <a:srgbClr val="FFFFFF"/>
                </a:solidFill>
                <a:uFill>
                  <a:solidFill>
                    <a:srgbClr val="FFFFFF"/>
                  </a:solidFill>
                </a:uFill>
              </a:rPr>
              <a:t> Walt Whitman</a:t>
            </a:r>
          </a:p>
        </p:txBody>
      </p:sp>
      <p:sp>
        <p:nvSpPr>
          <p:cNvPr id="144" name="“To me every hour of the light and dark is a miracle. Every cubic inch of space is a miracle.”"/>
          <p:cNvSpPr/>
          <p:nvPr/>
        </p:nvSpPr>
        <p:spPr>
          <a:xfrm>
            <a:off x="12725400" y="1812926"/>
            <a:ext cx="5029200" cy="9889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lnSpc>
                <a:spcPct val="80000"/>
              </a:lnSpc>
              <a:buClr>
                <a:srgbClr val="FFFFFF"/>
              </a:buClr>
              <a:buFont typeface="Arial"/>
              <a:defRPr sz="2400" b="1">
                <a:solidFill>
                  <a:srgbClr val="FFFFFF"/>
                </a:solidFill>
                <a:uFill>
                  <a:solidFill>
                    <a:srgbClr val="FFFFFF"/>
                  </a:solidFill>
                </a:uFill>
                <a:latin typeface="Arial"/>
                <a:ea typeface="Arial"/>
                <a:cs typeface="Arial"/>
                <a:sym typeface="Arial"/>
              </a:defRPr>
            </a:lvl1pPr>
          </a:lstStyle>
          <a:p>
            <a:r>
              <a:t>“To me every hour of the light and dark is a miracle. Every cubic inch of space is a miracle.”</a:t>
            </a:r>
          </a:p>
        </p:txBody>
      </p:sp>
      <p:sp>
        <p:nvSpPr>
          <p:cNvPr id="145" name="Unveiling Fundamental Physics…"/>
          <p:cNvSpPr/>
          <p:nvPr/>
        </p:nvSpPr>
        <p:spPr>
          <a:xfrm>
            <a:off x="2235200" y="101600"/>
            <a:ext cx="7721600" cy="2783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90000"/>
              </a:lnSpc>
              <a:defRPr sz="2700" b="1">
                <a:solidFill>
                  <a:srgbClr val="FFFFFF"/>
                </a:solidFill>
                <a:uFill>
                  <a:solidFill>
                    <a:srgbClr val="FFFFFF"/>
                  </a:solidFill>
                </a:uFill>
                <a:latin typeface="Calibri"/>
                <a:ea typeface="Calibri"/>
                <a:cs typeface="Calibri"/>
                <a:sym typeface="Calibri"/>
              </a:defRPr>
            </a:pPr>
            <a:r>
              <a:rPr sz="2700"/>
              <a:t>Unveiling Fundamental Physics </a:t>
            </a:r>
          </a:p>
          <a:p>
            <a:pPr marL="40639" marR="40639" algn="ctr" defTabSz="914400">
              <a:lnSpc>
                <a:spcPct val="90000"/>
              </a:lnSpc>
              <a:defRPr sz="2700" b="1">
                <a:solidFill>
                  <a:srgbClr val="FFFFFF"/>
                </a:solidFill>
                <a:uFill>
                  <a:solidFill>
                    <a:srgbClr val="FFFFFF"/>
                  </a:solidFill>
                </a:uFill>
                <a:latin typeface="Calibri"/>
                <a:ea typeface="Calibri"/>
                <a:cs typeface="Calibri"/>
                <a:sym typeface="Calibri"/>
              </a:defRPr>
            </a:pPr>
            <a:r>
              <a:rPr sz="2700"/>
              <a:t>from the Cosmic First Light:</a:t>
            </a:r>
          </a:p>
          <a:p>
            <a:pPr marL="40639" marR="40639" algn="ctr" defTabSz="914400">
              <a:lnSpc>
                <a:spcPct val="90000"/>
              </a:lnSpc>
              <a:defRPr sz="2700" b="1">
                <a:solidFill>
                  <a:srgbClr val="FFFFFF"/>
                </a:solidFill>
                <a:uFill>
                  <a:solidFill>
                    <a:srgbClr val="FFFFFF"/>
                  </a:solidFill>
                </a:uFill>
                <a:latin typeface="Calibri"/>
                <a:ea typeface="Calibri"/>
                <a:cs typeface="Calibri"/>
                <a:sym typeface="Calibri"/>
              </a:defRPr>
            </a:pPr>
            <a:r>
              <a:rPr sz="2700"/>
              <a:t>from</a:t>
            </a:r>
            <a:r>
              <a:rPr sz="2700"/>
              <a:t> COMPLEXITY </a:t>
            </a:r>
            <a:br>
              <a:rPr sz="2700"/>
            </a:br>
            <a:r>
              <a:rPr sz="2700"/>
              <a:t>to </a:t>
            </a:r>
            <a:r>
              <a:rPr sz="2700"/>
              <a:t>SIMPLICITY </a:t>
            </a:r>
          </a:p>
          <a:p>
            <a:pPr marL="40639" marR="40639" algn="ctr" defTabSz="914400">
              <a:lnSpc>
                <a:spcPct val="90000"/>
              </a:lnSpc>
              <a:defRPr sz="2700" b="1">
                <a:solidFill>
                  <a:srgbClr val="FFFFFF"/>
                </a:solidFill>
                <a:uFill>
                  <a:solidFill>
                    <a:srgbClr val="FFFFFF"/>
                  </a:solidFill>
                </a:uFill>
                <a:latin typeface="Calibri"/>
                <a:ea typeface="Calibri"/>
                <a:cs typeface="Calibri"/>
                <a:sym typeface="Calibri"/>
              </a:defRPr>
            </a:pPr>
            <a:r>
              <a:rPr sz="2700"/>
              <a:t>to </a:t>
            </a:r>
            <a:r>
              <a:rPr sz="2700"/>
              <a:t>COMPLEXITY</a:t>
            </a:r>
          </a:p>
          <a:p>
            <a:pPr marL="40639" marR="40639" algn="ctr" defTabSz="914400">
              <a:lnSpc>
                <a:spcPct val="90000"/>
              </a:lnSpc>
              <a:defRPr sz="2700" b="1">
                <a:solidFill>
                  <a:srgbClr val="FFFFFF"/>
                </a:solidFill>
                <a:uFill>
                  <a:solidFill>
                    <a:srgbClr val="FFFFFF"/>
                  </a:solidFill>
                </a:uFill>
                <a:latin typeface="Calibri"/>
                <a:ea typeface="Calibri"/>
                <a:cs typeface="Calibri"/>
                <a:sym typeface="Calibri"/>
              </a:defRPr>
            </a:pPr>
            <a:r>
              <a:rPr sz="2700"/>
              <a:t>to </a:t>
            </a:r>
            <a:r>
              <a:rPr sz="2700"/>
              <a:t>SIMPLICITY, </a:t>
            </a:r>
            <a:br>
              <a:rPr sz="2700"/>
            </a:br>
            <a:r>
              <a:rPr sz="2700"/>
              <a:t>the Universe at Large</a:t>
            </a:r>
          </a:p>
        </p:txBody>
      </p:sp>
      <p:sp>
        <p:nvSpPr>
          <p:cNvPr id="146" name="\"/>
          <p:cNvSpPr/>
          <p:nvPr/>
        </p:nvSpPr>
        <p:spPr>
          <a:xfrm>
            <a:off x="5306060" y="6367685"/>
            <a:ext cx="1841501" cy="4719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200"/>
              </a:spcBef>
              <a:buClr>
                <a:srgbClr val="D82DA9"/>
              </a:buClr>
              <a:buFont typeface="Helvetica"/>
              <a:defRPr sz="2400" b="1">
                <a:solidFill>
                  <a:srgbClr val="FFFFFF"/>
                </a:solidFill>
                <a:uFill>
                  <a:solidFill>
                    <a:srgbClr val="D82DA9"/>
                  </a:solidFill>
                </a:uFill>
                <a:latin typeface="Arial"/>
                <a:ea typeface="Arial"/>
                <a:cs typeface="Arial"/>
                <a:sym typeface="Arial"/>
              </a:defRPr>
            </a:lvl1pPr>
          </a:lstStyle>
          <a:p>
            <a:r>
              <a:t>\</a:t>
            </a:r>
          </a:p>
        </p:txBody>
      </p:sp>
      <p:sp>
        <p:nvSpPr>
          <p:cNvPr id="147" name="7+ numbers…"/>
          <p:cNvSpPr/>
          <p:nvPr/>
        </p:nvSpPr>
        <p:spPr>
          <a:xfrm>
            <a:off x="3055476" y="4092576"/>
            <a:ext cx="6081048" cy="2692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sz="2000">
                <a:solidFill>
                  <a:srgbClr val="FF0D3D"/>
                </a:solidFill>
                <a:uFill>
                  <a:solidFill>
                    <a:srgbClr val="000000"/>
                  </a:solidFill>
                </a:uFill>
                <a:latin typeface="Arial Black"/>
                <a:ea typeface="Arial Black"/>
                <a:cs typeface="Arial Black"/>
                <a:sym typeface="Arial Black"/>
              </a:defRPr>
            </a:pPr>
            <a:r>
              <a:rPr sz="3600" b="1" i="1">
                <a:uFill>
                  <a:solidFill>
                    <a:srgbClr val="831100"/>
                  </a:solidFill>
                </a:uFill>
                <a:latin typeface="Arial Narrow"/>
                <a:ea typeface="Arial Narrow"/>
                <a:cs typeface="Arial Narrow"/>
                <a:sym typeface="Arial Narrow"/>
              </a:rPr>
              <a:t>7</a:t>
            </a:r>
            <a:r>
              <a:rPr sz="3700" b="1" i="1" baseline="31999">
                <a:uFill>
                  <a:solidFill>
                    <a:srgbClr val="831100"/>
                  </a:solidFill>
                </a:uFill>
                <a:latin typeface="Arial Narrow"/>
                <a:ea typeface="Arial Narrow"/>
                <a:cs typeface="Arial Narrow"/>
                <a:sym typeface="Arial Narrow"/>
              </a:rPr>
              <a:t>+</a:t>
            </a:r>
            <a:r>
              <a:rPr sz="3600" b="1" i="1">
                <a:uFill>
                  <a:solidFill>
                    <a:srgbClr val="831100"/>
                  </a:solidFill>
                </a:uFill>
                <a:latin typeface="Arial Narrow"/>
                <a:ea typeface="Arial Narrow"/>
                <a:cs typeface="Arial Narrow"/>
                <a:sym typeface="Arial Narrow"/>
              </a:rPr>
              <a:t> numbers</a:t>
            </a:r>
            <a:r>
              <a:rPr sz="3600" i="1">
                <a:uFill>
                  <a:solidFill>
                    <a:srgbClr val="831100"/>
                  </a:solidFill>
                </a:uFill>
                <a:latin typeface="Arial Narrow"/>
                <a:ea typeface="Arial Narrow"/>
                <a:cs typeface="Arial Narrow"/>
                <a:sym typeface="Arial Narrow"/>
              </a:rPr>
              <a:t> </a:t>
            </a:r>
          </a:p>
          <a:p>
            <a:pPr marL="40639" marR="40639" defTabSz="914400">
              <a:lnSpc>
                <a:spcPct val="80000"/>
              </a:lnSpc>
              <a:spcBef>
                <a:spcPts val="1400"/>
              </a:spcBef>
              <a:buClr>
                <a:srgbClr val="000000"/>
              </a:buClr>
              <a:buFont typeface="Helvetica"/>
              <a:defRPr sz="2000">
                <a:solidFill>
                  <a:schemeClr val="accent5">
                    <a:hueOff val="-444211"/>
                    <a:satOff val="-14915"/>
                    <a:lumOff val="22857"/>
                  </a:schemeClr>
                </a:solidFill>
                <a:uFill>
                  <a:solidFill>
                    <a:srgbClr val="000000"/>
                  </a:solidFill>
                </a:uFill>
                <a:latin typeface="Arial Black"/>
                <a:ea typeface="Arial Black"/>
                <a:cs typeface="Arial Black"/>
                <a:sym typeface="Arial Black"/>
              </a:defRPr>
            </a:pPr>
            <a:r>
              <a:rPr sz="3000" b="1">
                <a:solidFill>
                  <a:srgbClr val="DB0912"/>
                </a:solidFill>
                <a:uFill>
                  <a:solidFill>
                    <a:srgbClr val="831100"/>
                  </a:solidFill>
                </a:uFill>
                <a:latin typeface="Arial Narrow"/>
                <a:ea typeface="Arial Narrow"/>
                <a:cs typeface="Arial Narrow"/>
                <a:sym typeface="Arial Narrow"/>
              </a:rPr>
              <a:t>3 densities:</a:t>
            </a:r>
            <a:r>
              <a:rPr sz="3000">
                <a:uFill>
                  <a:solidFill>
                    <a:srgbClr val="831100"/>
                  </a:solidFill>
                </a:uFill>
                <a:latin typeface="Arial Narrow"/>
                <a:ea typeface="Arial Narrow"/>
                <a:cs typeface="Arial Narrow"/>
                <a:sym typeface="Arial Narrow"/>
              </a:rPr>
              <a:t> </a:t>
            </a:r>
            <a:r>
              <a:rPr sz="3000" i="1">
                <a:solidFill>
                  <a:srgbClr val="FFFB00"/>
                </a:solidFill>
                <a:uFill>
                  <a:solidFill>
                    <a:srgbClr val="831100"/>
                  </a:solidFill>
                </a:uFill>
                <a:latin typeface="Arial Narrow"/>
                <a:ea typeface="Arial Narrow"/>
                <a:cs typeface="Arial Narrow"/>
                <a:sym typeface="Arial Narrow"/>
              </a:rPr>
              <a:t>ordinary</a:t>
            </a:r>
            <a:r>
              <a:rPr sz="3000">
                <a:solidFill>
                  <a:srgbClr val="FFFB00"/>
                </a:solidFill>
                <a:uFill>
                  <a:solidFill>
                    <a:srgbClr val="831100"/>
                  </a:solidFill>
                </a:uFill>
                <a:latin typeface="Arial Narrow"/>
                <a:ea typeface="Arial Narrow"/>
                <a:cs typeface="Arial Narrow"/>
                <a:sym typeface="Arial Narrow"/>
              </a:rPr>
              <a:t> </a:t>
            </a:r>
            <a:r>
              <a:rPr sz="2400">
                <a:solidFill>
                  <a:srgbClr val="FFFB00"/>
                </a:solidFill>
                <a:uFill>
                  <a:solidFill>
                    <a:srgbClr val="831100"/>
                  </a:solidFill>
                </a:uFill>
                <a:latin typeface="Arial Narrow"/>
                <a:ea typeface="Arial Narrow"/>
                <a:cs typeface="Arial Narrow"/>
                <a:sym typeface="Arial Narrow"/>
              </a:rPr>
              <a:t>matter</a:t>
            </a:r>
            <a:r>
              <a:rPr sz="3000">
                <a:solidFill>
                  <a:srgbClr val="FFFB00"/>
                </a:solidFill>
                <a:uFill>
                  <a:solidFill>
                    <a:srgbClr val="831100"/>
                  </a:solidFill>
                </a:uFill>
                <a:latin typeface="Arial Narrow"/>
                <a:ea typeface="Arial Narrow"/>
                <a:cs typeface="Arial Narrow"/>
                <a:sym typeface="Arial Narrow"/>
              </a:rPr>
              <a:t> 4.4%</a:t>
            </a:r>
          </a:p>
          <a:p>
            <a:pPr marL="40639" marR="40639" defTabSz="914400">
              <a:lnSpc>
                <a:spcPct val="80000"/>
              </a:lnSpc>
              <a:spcBef>
                <a:spcPts val="1400"/>
              </a:spcBef>
              <a:buClr>
                <a:srgbClr val="000000"/>
              </a:buClr>
              <a:buFont typeface="Helvetica"/>
              <a:defRPr sz="2000">
                <a:solidFill>
                  <a:srgbClr val="FFFB00"/>
                </a:solidFill>
                <a:uFill>
                  <a:solidFill>
                    <a:srgbClr val="000000"/>
                  </a:solidFill>
                </a:uFill>
                <a:latin typeface="Arial Black"/>
                <a:ea typeface="Arial Black"/>
                <a:cs typeface="Arial Black"/>
                <a:sym typeface="Arial Black"/>
              </a:defRPr>
            </a:pPr>
            <a:r>
              <a:rPr sz="3000">
                <a:uFill>
                  <a:solidFill>
                    <a:srgbClr val="831100"/>
                  </a:solidFill>
                </a:uFill>
                <a:latin typeface="Arial Narrow"/>
                <a:ea typeface="Arial Narrow"/>
                <a:cs typeface="Arial Narrow"/>
                <a:sym typeface="Arial Narrow"/>
              </a:rPr>
              <a:t>                     dark </a:t>
            </a:r>
            <a:r>
              <a:rPr sz="2400">
                <a:uFill>
                  <a:solidFill>
                    <a:srgbClr val="831100"/>
                  </a:solidFill>
                </a:uFill>
                <a:latin typeface="Arial Narrow"/>
                <a:ea typeface="Arial Narrow"/>
                <a:cs typeface="Arial Narrow"/>
                <a:sym typeface="Arial Narrow"/>
              </a:rPr>
              <a:t>matter </a:t>
            </a:r>
            <a:r>
              <a:rPr sz="3000">
                <a:uFill>
                  <a:solidFill>
                    <a:srgbClr val="831100"/>
                  </a:solidFill>
                </a:uFill>
                <a:latin typeface="Arial Narrow"/>
                <a:ea typeface="Arial Narrow"/>
                <a:cs typeface="Arial Narrow"/>
                <a:sym typeface="Arial Narrow"/>
              </a:rPr>
              <a:t>26.8%</a:t>
            </a:r>
          </a:p>
          <a:p>
            <a:pPr marL="40639" marR="40639" defTabSz="914400">
              <a:lnSpc>
                <a:spcPct val="80000"/>
              </a:lnSpc>
              <a:spcBef>
                <a:spcPts val="1400"/>
              </a:spcBef>
              <a:buClr>
                <a:srgbClr val="000000"/>
              </a:buClr>
              <a:buFont typeface="Helvetica"/>
              <a:defRPr sz="2000">
                <a:solidFill>
                  <a:srgbClr val="FFFB00"/>
                </a:solidFill>
                <a:uFill>
                  <a:solidFill>
                    <a:srgbClr val="000000"/>
                  </a:solidFill>
                </a:uFill>
                <a:latin typeface="Arial Black"/>
                <a:ea typeface="Arial Black"/>
                <a:cs typeface="Arial Black"/>
                <a:sym typeface="Arial Black"/>
              </a:defRPr>
            </a:pPr>
            <a:r>
              <a:rPr sz="3000">
                <a:uFill>
                  <a:solidFill>
                    <a:srgbClr val="831100"/>
                  </a:solidFill>
                </a:uFill>
                <a:latin typeface="Arial Narrow"/>
                <a:ea typeface="Arial Narrow"/>
                <a:cs typeface="Arial Narrow"/>
                <a:sym typeface="Arial Narrow"/>
              </a:rPr>
              <a:t>                     dark energy 68.8%</a:t>
            </a:r>
          </a:p>
          <a:p>
            <a:pPr marL="40639" marR="40639" defTabSz="914400">
              <a:lnSpc>
                <a:spcPct val="80000"/>
              </a:lnSpc>
              <a:spcBef>
                <a:spcPts val="1400"/>
              </a:spcBef>
              <a:buClr>
                <a:srgbClr val="000000"/>
              </a:buClr>
              <a:buFont typeface="Helvetica"/>
              <a:defRPr sz="2000">
                <a:solidFill>
                  <a:srgbClr val="DB0608"/>
                </a:solidFill>
                <a:uFill>
                  <a:solidFill>
                    <a:srgbClr val="000000"/>
                  </a:solidFill>
                </a:uFill>
                <a:latin typeface="Arial Black"/>
                <a:ea typeface="Arial Black"/>
                <a:cs typeface="Arial Black"/>
                <a:sym typeface="Arial Black"/>
              </a:defRPr>
            </a:pPr>
            <a:r>
              <a:rPr sz="3000" b="1">
                <a:uFill>
                  <a:solidFill>
                    <a:srgbClr val="831100"/>
                  </a:solidFill>
                </a:uFill>
                <a:latin typeface="Arial Narrow"/>
                <a:ea typeface="Arial Narrow"/>
                <a:cs typeface="Arial Narrow"/>
                <a:sym typeface="Arial Narrow"/>
              </a:rPr>
              <a:t>2 early-Universe inflation structure +1</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oval8.jpg" descr="oval8.jpg"/>
          <p:cNvPicPr>
            <a:picLocks noChangeAspect="1"/>
          </p:cNvPicPr>
          <p:nvPr/>
        </p:nvPicPr>
        <p:blipFill>
          <a:blip r:embed="rId2">
            <a:extLst/>
          </a:blip>
          <a:stretch>
            <a:fillRect/>
          </a:stretch>
        </p:blipFill>
        <p:spPr>
          <a:xfrm>
            <a:off x="1524000" y="0"/>
            <a:ext cx="9144000" cy="6858000"/>
          </a:xfrm>
          <a:prstGeom prst="rect">
            <a:avLst/>
          </a:prstGeom>
          <a:ln w="12700">
            <a:miter lim="400000"/>
          </a:ln>
        </p:spPr>
      </p:pic>
      <p:sp>
        <p:nvSpPr>
          <p:cNvPr id="152" name="\"/>
          <p:cNvSpPr/>
          <p:nvPr/>
        </p:nvSpPr>
        <p:spPr>
          <a:xfrm>
            <a:off x="7791400" y="737305"/>
            <a:ext cx="166712" cy="3795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r>
              <a:t>\</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oval2.jpg" descr="oval2.jpg"/>
          <p:cNvPicPr>
            <a:picLocks noChangeAspect="1"/>
          </p:cNvPicPr>
          <p:nvPr/>
        </p:nvPicPr>
        <p:blipFill>
          <a:blip r:embed="rId2">
            <a:extLst/>
          </a:blip>
          <a:stretch>
            <a:fillRect/>
          </a:stretch>
        </p:blipFill>
        <p:spPr>
          <a:xfrm>
            <a:off x="1524000" y="0"/>
            <a:ext cx="9144000" cy="6858000"/>
          </a:xfrm>
          <a:prstGeom prst="rect">
            <a:avLst/>
          </a:prstGeom>
          <a:ln w="12700">
            <a:miter lim="400000"/>
          </a:ln>
        </p:spPr>
      </p:pic>
      <p:sp>
        <p:nvSpPr>
          <p:cNvPr id="155" name="Milky Way in infra-red: half a billion stars, a disk galaxy"/>
          <p:cNvSpPr/>
          <p:nvPr/>
        </p:nvSpPr>
        <p:spPr>
          <a:xfrm>
            <a:off x="-152400" y="139700"/>
            <a:ext cx="9144000" cy="93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1300"/>
              </a:spcBef>
              <a:buClr>
                <a:srgbClr val="FF2C79"/>
              </a:buClr>
              <a:buFont typeface="Helvetica"/>
              <a:defRPr sz="2400" b="1">
                <a:uFill>
                  <a:solidFill>
                    <a:srgbClr val="000000"/>
                  </a:solidFill>
                </a:uFill>
                <a:latin typeface="Calibri"/>
                <a:ea typeface="Calibri"/>
                <a:cs typeface="Calibri"/>
                <a:sym typeface="Calibri"/>
              </a:defRPr>
            </a:pPr>
            <a:r>
              <a:rPr sz="3100"/>
              <a:t>Milky Way in infra-red:</a:t>
            </a:r>
            <a:br>
              <a:rPr sz="3100"/>
            </a:br>
            <a:r>
              <a:rPr sz="2300">
                <a:solidFill>
                  <a:srgbClr val="FF2A00"/>
                </a:solidFill>
                <a:uFill>
                  <a:solidFill>
                    <a:srgbClr val="FF2A00"/>
                  </a:solidFill>
                </a:uFill>
              </a:rPr>
              <a:t>half a billion stars</a:t>
            </a:r>
            <a:r>
              <a:rPr sz="2300"/>
              <a:t>, a disk galaxy</a:t>
            </a:r>
          </a:p>
        </p:txBody>
      </p:sp>
      <p:pic>
        <p:nvPicPr>
          <p:cNvPr id="156" name="Sagittarius A*CloudsMagellanic Polaris.pdf" descr="Sagittarius A*CloudsMagellanic Polaris.pdf"/>
          <p:cNvPicPr>
            <a:picLocks noChangeAspect="1"/>
          </p:cNvPicPr>
          <p:nvPr/>
        </p:nvPicPr>
        <p:blipFill>
          <a:blip r:embed="rId3">
            <a:extLst/>
          </a:blip>
          <a:stretch>
            <a:fillRect/>
          </a:stretch>
        </p:blipFill>
        <p:spPr>
          <a:xfrm>
            <a:off x="2159000" y="2641600"/>
            <a:ext cx="6705600" cy="2616200"/>
          </a:xfrm>
          <a:prstGeom prst="rect">
            <a:avLst/>
          </a:prstGeom>
          <a:ln w="12700">
            <a:miter lim="400000"/>
          </a:ln>
        </p:spPr>
      </p:pic>
      <p:pic>
        <p:nvPicPr>
          <p:cNvPr id="157" name="oval4.jpg" descr="oval4.jpg"/>
          <p:cNvPicPr>
            <a:picLocks noChangeAspect="1"/>
          </p:cNvPicPr>
          <p:nvPr/>
        </p:nvPicPr>
        <p:blipFill>
          <a:blip r:embed="rId4">
            <a:extLst/>
          </a:blip>
          <a:stretch>
            <a:fillRect/>
          </a:stretch>
        </p:blipFill>
        <p:spPr>
          <a:xfrm>
            <a:off x="7433734" y="-508000"/>
            <a:ext cx="3488267" cy="2616200"/>
          </a:xfrm>
          <a:prstGeom prst="rect">
            <a:avLst/>
          </a:prstGeom>
          <a:ln w="12700">
            <a:miter lim="400000"/>
          </a:ln>
        </p:spPr>
      </p:pic>
      <p:sp>
        <p:nvSpPr>
          <p:cNvPr id="158" name="in 3D: large dark matter halo"/>
          <p:cNvSpPr/>
          <p:nvPr/>
        </p:nvSpPr>
        <p:spPr>
          <a:xfrm>
            <a:off x="7365512" y="1816100"/>
            <a:ext cx="2964310" cy="7643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1300"/>
              </a:spcBef>
              <a:buClr>
                <a:srgbClr val="FF2C79"/>
              </a:buClr>
              <a:buFont typeface="Helvetica"/>
              <a:defRPr sz="2400" b="1">
                <a:solidFill>
                  <a:srgbClr val="FFFFFF"/>
                </a:solidFill>
                <a:uFill>
                  <a:solidFill>
                    <a:srgbClr val="FFFFFF"/>
                  </a:solidFill>
                </a:uFill>
                <a:latin typeface="Arial Narrow"/>
                <a:ea typeface="Arial Narrow"/>
                <a:cs typeface="Arial Narrow"/>
                <a:sym typeface="Arial Narrow"/>
              </a:defRPr>
            </a:pPr>
            <a:r>
              <a:rPr sz="2400"/>
              <a:t>in 3D</a:t>
            </a:r>
            <a:r>
              <a:rPr sz="1900"/>
              <a:t>: </a:t>
            </a:r>
            <a:r>
              <a:rPr sz="1900">
                <a:solidFill>
                  <a:srgbClr val="FCFAFF"/>
                </a:solidFill>
                <a:uFill>
                  <a:solidFill>
                    <a:srgbClr val="FCFAFF"/>
                  </a:solidFill>
                </a:uFill>
              </a:rPr>
              <a:t>large dark matter halo</a:t>
            </a:r>
          </a:p>
        </p:txBody>
      </p:sp>
      <p:sp>
        <p:nvSpPr>
          <p:cNvPr id="159" name="Star"/>
          <p:cNvSpPr/>
          <p:nvPr/>
        </p:nvSpPr>
        <p:spPr>
          <a:xfrm>
            <a:off x="9055971" y="588063"/>
            <a:ext cx="276437" cy="261222"/>
          </a:xfrm>
          <a:prstGeom prst="star5">
            <a:avLst>
              <a:gd name="adj" fmla="val 19100"/>
              <a:gd name="hf" fmla="val 105146"/>
              <a:gd name="vf" fmla="val 110557"/>
            </a:avLst>
          </a:prstGeom>
          <a:solidFill>
            <a:srgbClr val="FFFB00"/>
          </a:solidFill>
          <a:ln w="12700">
            <a:miter lim="400000"/>
          </a:ln>
          <a:effectLst>
            <a:outerShdw blurRad="38100" dist="25400" dir="5400000" rotWithShape="0">
              <a:srgbClr val="000000">
                <a:alpha val="50000"/>
              </a:srgbClr>
            </a:outerShdw>
          </a:effectLst>
        </p:spPr>
        <p:txBody>
          <a:bodyPr lIns="50800" tIns="50800" rIns="50800" bIns="50800" anchor="ctr"/>
          <a:lstStyle/>
          <a:p>
            <a:pPr algn="ctr" defTabSz="406400">
              <a:defRPr sz="2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60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p:cNvSpPr/>
          <p:nvPr/>
        </p:nvSpPr>
        <p:spPr>
          <a:xfrm>
            <a:off x="1308100" y="-12700"/>
            <a:ext cx="9550400" cy="7061200"/>
          </a:xfrm>
          <a:prstGeom prst="rect">
            <a:avLst/>
          </a:prstGeom>
          <a:solidFill>
            <a:srgbClr val="000000"/>
          </a:solidFill>
          <a:ln w="25400"/>
        </p:spPr>
        <p:txBody>
          <a:bodyPr lIns="50800" tIns="50800" rIns="50800" bIns="50800" anchor="ctr"/>
          <a:lstStyle/>
          <a:p>
            <a:pPr marL="28575" marR="28575" defTabSz="647700">
              <a:defRPr sz="800">
                <a:uFill>
                  <a:solidFill>
                    <a:srgbClr val="000000"/>
                  </a:solidFill>
                </a:uFill>
                <a:latin typeface="Gill Sans"/>
                <a:ea typeface="Gill Sans"/>
                <a:cs typeface="Gill Sans"/>
                <a:sym typeface="Gill Sans"/>
              </a:defRPr>
            </a:pPr>
            <a:endParaRPr sz="800"/>
          </a:p>
        </p:txBody>
      </p:sp>
      <p:pic>
        <p:nvPicPr>
          <p:cNvPr id="162" name="allsky_60000brightest_galaxies.gif" descr="allsky_60000brightest_galaxies.gif"/>
          <p:cNvPicPr>
            <a:picLocks noChangeAspect="1"/>
          </p:cNvPicPr>
          <p:nvPr/>
        </p:nvPicPr>
        <p:blipFill>
          <a:blip r:embed="rId2">
            <a:extLst/>
          </a:blip>
          <a:stretch>
            <a:fillRect/>
          </a:stretch>
        </p:blipFill>
        <p:spPr>
          <a:xfrm>
            <a:off x="1600201" y="889000"/>
            <a:ext cx="8747125" cy="5524500"/>
          </a:xfrm>
          <a:prstGeom prst="rect">
            <a:avLst/>
          </a:prstGeom>
          <a:ln w="12700">
            <a:miter lim="400000"/>
          </a:ln>
        </p:spPr>
      </p:pic>
      <p:sp>
        <p:nvSpPr>
          <p:cNvPr id="163" name="Line"/>
          <p:cNvSpPr/>
          <p:nvPr/>
        </p:nvSpPr>
        <p:spPr>
          <a:xfrm>
            <a:off x="5196732" y="2556918"/>
            <a:ext cx="1107974" cy="456653"/>
          </a:xfrm>
          <a:prstGeom prst="line">
            <a:avLst/>
          </a:prstGeom>
          <a:ln w="38100">
            <a:solidFill>
              <a:srgbClr val="FFD877"/>
            </a:solidFill>
            <a:headEnd type="oval"/>
            <a:tailEnd type="oval"/>
          </a:ln>
        </p:spPr>
        <p:txBody>
          <a:bodyPr lIns="50800" tIns="50800" rIns="50800" bIns="50800" anchor="ctr"/>
          <a:lstStyle/>
          <a:p>
            <a:endParaRPr/>
          </a:p>
        </p:txBody>
      </p:sp>
      <p:sp>
        <p:nvSpPr>
          <p:cNvPr id="164" name="filament"/>
          <p:cNvSpPr/>
          <p:nvPr/>
        </p:nvSpPr>
        <p:spPr>
          <a:xfrm>
            <a:off x="5105400" y="2019301"/>
            <a:ext cx="1057982"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sz="2000" b="1">
                <a:solidFill>
                  <a:srgbClr val="F6D657"/>
                </a:solidFill>
                <a:uFill>
                  <a:solidFill>
                    <a:srgbClr val="F6D657"/>
                  </a:solidFill>
                </a:uFill>
                <a:latin typeface="Calibri"/>
                <a:ea typeface="Calibri"/>
                <a:cs typeface="Calibri"/>
                <a:sym typeface="Calibri"/>
              </a:defRPr>
            </a:lvl1pPr>
          </a:lstStyle>
          <a:p>
            <a:r>
              <a:t>filament</a:t>
            </a:r>
          </a:p>
        </p:txBody>
      </p:sp>
      <p:sp>
        <p:nvSpPr>
          <p:cNvPr id="165" name="Oval"/>
          <p:cNvSpPr/>
          <p:nvPr/>
        </p:nvSpPr>
        <p:spPr>
          <a:xfrm>
            <a:off x="9448800" y="2565400"/>
            <a:ext cx="393700" cy="266700"/>
          </a:xfrm>
          <a:prstGeom prst="ellipse">
            <a:avLst/>
          </a:prstGeom>
          <a:ln w="63500">
            <a:solidFill>
              <a:srgbClr val="FFD877"/>
            </a:solidFill>
          </a:ln>
        </p:spPr>
        <p:txBody>
          <a:bodyPr lIns="50800" tIns="50800" rIns="50800" bIns="50800" anchor="ctr"/>
          <a:lstStyle/>
          <a:p>
            <a:pPr marL="28575" marR="28575" defTabSz="647700">
              <a:defRPr sz="800">
                <a:uFill>
                  <a:solidFill>
                    <a:srgbClr val="000000"/>
                  </a:solidFill>
                </a:uFill>
                <a:latin typeface="Gill Sans"/>
                <a:ea typeface="Gill Sans"/>
                <a:cs typeface="Gill Sans"/>
                <a:sym typeface="Gill Sans"/>
              </a:defRPr>
            </a:pPr>
            <a:endParaRPr sz="800"/>
          </a:p>
        </p:txBody>
      </p:sp>
      <p:sp>
        <p:nvSpPr>
          <p:cNvPr id="166" name="cluster"/>
          <p:cNvSpPr/>
          <p:nvPr/>
        </p:nvSpPr>
        <p:spPr>
          <a:xfrm>
            <a:off x="9499601" y="1676401"/>
            <a:ext cx="880049"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sz="2000" b="1">
                <a:solidFill>
                  <a:srgbClr val="F6CF4D"/>
                </a:solidFill>
                <a:uFill>
                  <a:solidFill>
                    <a:srgbClr val="F6CF4D"/>
                  </a:solidFill>
                </a:uFill>
                <a:latin typeface="Calibri"/>
                <a:ea typeface="Calibri"/>
                <a:cs typeface="Calibri"/>
                <a:sym typeface="Calibri"/>
              </a:defRPr>
            </a:lvl1pPr>
          </a:lstStyle>
          <a:p>
            <a:r>
              <a:t>cluster</a:t>
            </a:r>
          </a:p>
        </p:txBody>
      </p:sp>
      <p:sp>
        <p:nvSpPr>
          <p:cNvPr id="167" name="Oval"/>
          <p:cNvSpPr/>
          <p:nvPr/>
        </p:nvSpPr>
        <p:spPr>
          <a:xfrm rot="19713913">
            <a:off x="8915400" y="4254500"/>
            <a:ext cx="1181100" cy="609600"/>
          </a:xfrm>
          <a:prstGeom prst="ellipse">
            <a:avLst/>
          </a:prstGeom>
          <a:ln w="63500">
            <a:solidFill>
              <a:srgbClr val="FFD877"/>
            </a:solidFill>
          </a:ln>
        </p:spPr>
        <p:txBody>
          <a:bodyPr lIns="50800" tIns="50800" rIns="50800" bIns="50800" anchor="ctr"/>
          <a:lstStyle/>
          <a:p>
            <a:pPr marL="28575" marR="28575" defTabSz="647700">
              <a:defRPr sz="800">
                <a:solidFill>
                  <a:srgbClr val="F5EC00"/>
                </a:solidFill>
                <a:uFill>
                  <a:solidFill>
                    <a:srgbClr val="F5EC00"/>
                  </a:solidFill>
                </a:uFill>
                <a:latin typeface="Gill Sans"/>
                <a:ea typeface="Gill Sans"/>
                <a:cs typeface="Gill Sans"/>
                <a:sym typeface="Gill Sans"/>
              </a:defRPr>
            </a:pPr>
            <a:endParaRPr sz="800"/>
          </a:p>
        </p:txBody>
      </p:sp>
      <p:sp>
        <p:nvSpPr>
          <p:cNvPr id="168" name="supercluster"/>
          <p:cNvSpPr/>
          <p:nvPr/>
        </p:nvSpPr>
        <p:spPr>
          <a:xfrm>
            <a:off x="7429500" y="4495801"/>
            <a:ext cx="1479572"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sz="2000" b="1">
                <a:solidFill>
                  <a:srgbClr val="F6D455"/>
                </a:solidFill>
                <a:uFill>
                  <a:solidFill>
                    <a:srgbClr val="F6D455"/>
                  </a:solidFill>
                </a:uFill>
                <a:latin typeface="Calibri"/>
                <a:ea typeface="Calibri"/>
                <a:cs typeface="Calibri"/>
                <a:sym typeface="Calibri"/>
              </a:defRPr>
            </a:lvl1pPr>
          </a:lstStyle>
          <a:p>
            <a:r>
              <a:t>supercluster</a:t>
            </a:r>
          </a:p>
        </p:txBody>
      </p:sp>
      <p:sp>
        <p:nvSpPr>
          <p:cNvPr id="169" name="void"/>
          <p:cNvSpPr/>
          <p:nvPr/>
        </p:nvSpPr>
        <p:spPr>
          <a:xfrm>
            <a:off x="7848601" y="3390901"/>
            <a:ext cx="620363"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28575" marR="28575" defTabSz="647700">
              <a:defRPr sz="2000" b="1">
                <a:solidFill>
                  <a:srgbClr val="F6D059"/>
                </a:solidFill>
                <a:uFill>
                  <a:solidFill>
                    <a:srgbClr val="F6D059"/>
                  </a:solidFill>
                </a:uFill>
                <a:latin typeface="Calibri"/>
                <a:ea typeface="Calibri"/>
                <a:cs typeface="Calibri"/>
                <a:sym typeface="Calibri"/>
              </a:defRPr>
            </a:lvl1pPr>
          </a:lstStyle>
          <a:p>
            <a:r>
              <a:t>void</a:t>
            </a:r>
          </a:p>
        </p:txBody>
      </p:sp>
      <p:sp>
        <p:nvSpPr>
          <p:cNvPr id="170" name="Line"/>
          <p:cNvSpPr/>
          <p:nvPr/>
        </p:nvSpPr>
        <p:spPr>
          <a:xfrm flipH="1">
            <a:off x="8442523" y="3022600"/>
            <a:ext cx="650678" cy="510034"/>
          </a:xfrm>
          <a:prstGeom prst="line">
            <a:avLst/>
          </a:prstGeom>
          <a:ln w="38100">
            <a:solidFill>
              <a:srgbClr val="FFD877"/>
            </a:solidFill>
            <a:miter lim="400000"/>
            <a:headEnd type="triangle"/>
          </a:ln>
        </p:spPr>
        <p:txBody>
          <a:bodyPr lIns="50800" tIns="50800" rIns="50800" bIns="50800" anchor="ctr"/>
          <a:lstStyle/>
          <a:p>
            <a:endParaRPr/>
          </a:p>
        </p:txBody>
      </p:sp>
      <p:sp>
        <p:nvSpPr>
          <p:cNvPr id="171" name="~1 billion light yrs"/>
          <p:cNvSpPr/>
          <p:nvPr/>
        </p:nvSpPr>
        <p:spPr>
          <a:xfrm>
            <a:off x="8208640" y="628650"/>
            <a:ext cx="2268142" cy="419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R="35561" algn="just" defTabSz="419100">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331200" algn="l"/>
              </a:tabLst>
              <a:defRPr sz="2200">
                <a:solidFill>
                  <a:srgbClr val="F6DB29"/>
                </a:solidFill>
                <a:uFill>
                  <a:solidFill>
                    <a:srgbClr val="F6DB29"/>
                  </a:solidFill>
                </a:uFill>
                <a:latin typeface="Calibri"/>
                <a:ea typeface="Calibri"/>
                <a:cs typeface="Calibri"/>
                <a:sym typeface="Calibri"/>
              </a:defRPr>
            </a:pPr>
            <a:r>
              <a:rPr sz="2200" b="1"/>
              <a:t>~1 billion </a:t>
            </a:r>
            <a:r>
              <a:rPr sz="2200" b="1" i="1"/>
              <a:t>light yrs</a:t>
            </a:r>
          </a:p>
        </p:txBody>
      </p:sp>
      <p:sp>
        <p:nvSpPr>
          <p:cNvPr id="172" name="Cosmic Web of 60,000 nearby galaxies:  exhibits “local” COMPLEXITY"/>
          <p:cNvSpPr/>
          <p:nvPr/>
        </p:nvSpPr>
        <p:spPr>
          <a:xfrm>
            <a:off x="1651000" y="139700"/>
            <a:ext cx="8648700" cy="91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R="35561" algn="ctr" defTabSz="419100">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331200" algn="l"/>
              </a:tabLst>
              <a:defRPr sz="1800">
                <a:solidFill>
                  <a:srgbClr val="F9F6FF"/>
                </a:solidFill>
                <a:uFill>
                  <a:solidFill>
                    <a:srgbClr val="F9F6FF"/>
                  </a:solidFill>
                </a:uFill>
                <a:latin typeface="Calibri"/>
                <a:ea typeface="Calibri"/>
                <a:cs typeface="Calibri"/>
                <a:sym typeface="Calibri"/>
              </a:defRPr>
            </a:pPr>
            <a:r>
              <a:rPr sz="2600" b="1"/>
              <a:t>Cosmic Web</a:t>
            </a:r>
            <a:r>
              <a:rPr sz="2600"/>
              <a:t> </a:t>
            </a:r>
            <a:r>
              <a:rPr sz="2000"/>
              <a:t>of</a:t>
            </a:r>
            <a:r>
              <a:rPr sz="2600"/>
              <a:t> 60,000 nearby galaxies: </a:t>
            </a:r>
            <a:br>
              <a:rPr sz="2600"/>
            </a:br>
            <a:r>
              <a:rPr sz="2600"/>
              <a:t>exhibits “local” </a:t>
            </a:r>
            <a:r>
              <a:rPr sz="2600" b="1"/>
              <a:t>COMPLEXITY</a:t>
            </a:r>
          </a:p>
        </p:txBody>
      </p:sp>
      <p:sp>
        <p:nvSpPr>
          <p:cNvPr id="173" name="hard won observational emergence of the cosmic web of galaxies, clustered &amp; interconnected"/>
          <p:cNvSpPr/>
          <p:nvPr/>
        </p:nvSpPr>
        <p:spPr>
          <a:xfrm>
            <a:off x="1418418" y="6134100"/>
            <a:ext cx="9355164" cy="38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R="35561" algn="ctr" defTabSz="419100">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331200" algn="l"/>
              </a:tabLst>
              <a:defRPr sz="1800">
                <a:solidFill>
                  <a:srgbClr val="F9F6FF"/>
                </a:solidFill>
                <a:uFill>
                  <a:solidFill>
                    <a:srgbClr val="F9F6FF"/>
                  </a:solidFill>
                </a:uFill>
                <a:latin typeface="Calibri"/>
                <a:ea typeface="Calibri"/>
                <a:cs typeface="Calibri"/>
                <a:sym typeface="Calibri"/>
              </a:defRPr>
            </a:lvl1pPr>
          </a:lstStyle>
          <a:p>
            <a:r>
              <a:t>hard won observational emergence of the cosmic web of galaxies, clustered &amp; interconnected</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oval5.jpg" descr="oval5.jpg"/>
          <p:cNvPicPr>
            <a:picLocks noChangeAspect="1"/>
          </p:cNvPicPr>
          <p:nvPr/>
        </p:nvPicPr>
        <p:blipFill>
          <a:blip r:embed="rId2">
            <a:extLst/>
          </a:blip>
          <a:stretch>
            <a:fillRect/>
          </a:stretch>
        </p:blipFill>
        <p:spPr>
          <a:xfrm>
            <a:off x="1524000" y="0"/>
            <a:ext cx="9144000" cy="6858000"/>
          </a:xfrm>
          <a:prstGeom prst="rect">
            <a:avLst/>
          </a:prstGeom>
          <a:ln w="25400"/>
        </p:spPr>
      </p:pic>
      <p:sp>
        <p:nvSpPr>
          <p:cNvPr id="176" name="Milky Way 2013 in dust grain, radio-wave, carbon monoxide emissions; plus stellar,  X-ray, gamma ray, cosmic ray emissions  ..."/>
          <p:cNvSpPr/>
          <p:nvPr/>
        </p:nvSpPr>
        <p:spPr>
          <a:xfrm>
            <a:off x="1727200" y="5143500"/>
            <a:ext cx="3340100" cy="12161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lnSpc>
                <a:spcPct val="80000"/>
              </a:lnSpc>
              <a:spcBef>
                <a:spcPts val="1300"/>
              </a:spcBef>
              <a:buClr>
                <a:srgbClr val="D77A00"/>
              </a:buClr>
              <a:buFont typeface="Helvetica"/>
              <a:defRPr sz="1800">
                <a:solidFill>
                  <a:srgbClr val="FFFAFC"/>
                </a:solidFill>
                <a:uFill>
                  <a:solidFill>
                    <a:srgbClr val="FFFAFC"/>
                  </a:solidFill>
                </a:uFill>
                <a:latin typeface="Calibri"/>
                <a:ea typeface="Calibri"/>
                <a:cs typeface="Calibri"/>
                <a:sym typeface="Calibri"/>
              </a:defRPr>
            </a:lvl1pPr>
          </a:lstStyle>
          <a:p>
            <a:r>
              <a:t>Milky Way 2013 in dust grain, radio-wave, carbon monoxide emissions; plus stellar,  X-ray, gamma ray, cosmic ray emissions  ...</a:t>
            </a:r>
          </a:p>
        </p:txBody>
      </p:sp>
      <p:sp>
        <p:nvSpPr>
          <p:cNvPr id="177" name="the primordial light, released 13.8 billion years ago, 380,000 yrs after the “Big Bang”"/>
          <p:cNvSpPr/>
          <p:nvPr/>
        </p:nvSpPr>
        <p:spPr>
          <a:xfrm>
            <a:off x="1739900" y="635000"/>
            <a:ext cx="2590800" cy="114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lnSpc>
                <a:spcPct val="90000"/>
              </a:lnSpc>
              <a:spcBef>
                <a:spcPts val="1300"/>
              </a:spcBef>
              <a:buClr>
                <a:srgbClr val="D77A00"/>
              </a:buClr>
              <a:buFont typeface="Helvetica"/>
              <a:defRPr sz="1800">
                <a:solidFill>
                  <a:srgbClr val="FFD3AB"/>
                </a:solidFill>
                <a:uFill>
                  <a:solidFill>
                    <a:srgbClr val="FFD3AB"/>
                  </a:solidFill>
                </a:uFill>
                <a:latin typeface="Calibri"/>
                <a:ea typeface="Calibri"/>
                <a:cs typeface="Calibri"/>
                <a:sym typeface="Calibri"/>
              </a:defRPr>
            </a:lvl1pPr>
          </a:lstStyle>
          <a:p>
            <a:r>
              <a:t>the primordial light, released 13.8 billion years ago, 380,000 yrs after the “Big Bang”</a:t>
            </a:r>
          </a:p>
        </p:txBody>
      </p:sp>
      <p:sp>
        <p:nvSpPr>
          <p:cNvPr id="178" name="Line"/>
          <p:cNvSpPr/>
          <p:nvPr/>
        </p:nvSpPr>
        <p:spPr>
          <a:xfrm>
            <a:off x="3848324" y="1169566"/>
            <a:ext cx="1300039" cy="345407"/>
          </a:xfrm>
          <a:prstGeom prst="line">
            <a:avLst/>
          </a:prstGeom>
          <a:ln w="50800">
            <a:solidFill>
              <a:srgbClr val="FFC4AB"/>
            </a:solidFill>
            <a:tailEnd type="triangle"/>
          </a:ln>
        </p:spPr>
        <p:txBody>
          <a:bodyPr lIns="50800" tIns="50800" rIns="50800" bIns="50800" anchor="ctr"/>
          <a:lstStyle/>
          <a:p>
            <a:endParaRPr/>
          </a:p>
        </p:txBody>
      </p:sp>
      <p:sp>
        <p:nvSpPr>
          <p:cNvPr id="179" name="Line"/>
          <p:cNvSpPr/>
          <p:nvPr/>
        </p:nvSpPr>
        <p:spPr>
          <a:xfrm flipV="1">
            <a:off x="2406104" y="3380283"/>
            <a:ext cx="2206874" cy="1725564"/>
          </a:xfrm>
          <a:prstGeom prst="line">
            <a:avLst/>
          </a:prstGeom>
          <a:ln w="50800">
            <a:solidFill>
              <a:srgbClr val="FFFFFF"/>
            </a:solidFill>
            <a:tailEnd type="triangle"/>
          </a:ln>
        </p:spPr>
        <p:txBody>
          <a:bodyPr lIns="50800" tIns="50800" rIns="50800" bIns="50800" anchor="ctr"/>
          <a:lstStyle/>
          <a:p>
            <a:endParaRPr/>
          </a:p>
        </p:txBody>
      </p:sp>
      <p:sp>
        <p:nvSpPr>
          <p:cNvPr id="180" name="7 veils"/>
          <p:cNvSpPr/>
          <p:nvPr/>
        </p:nvSpPr>
        <p:spPr>
          <a:xfrm>
            <a:off x="1716904" y="4437638"/>
            <a:ext cx="984565"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spcBef>
                <a:spcPts val="1400"/>
              </a:spcBef>
              <a:defRPr sz="2400" b="1">
                <a:solidFill>
                  <a:srgbClr val="FBFFF6"/>
                </a:solidFill>
                <a:uFill>
                  <a:solidFill>
                    <a:srgbClr val="FBFFF6"/>
                  </a:solidFill>
                </a:uFill>
                <a:latin typeface="Calibri"/>
                <a:ea typeface="Calibri"/>
                <a:cs typeface="Calibri"/>
                <a:sym typeface="Calibri"/>
              </a:defRPr>
            </a:lvl1pPr>
          </a:lstStyle>
          <a:p>
            <a:r>
              <a:t>7 veils</a:t>
            </a:r>
          </a:p>
        </p:txBody>
      </p:sp>
      <p:sp>
        <p:nvSpPr>
          <p:cNvPr id="181" name="COMPLEXITY of here &amp; now"/>
          <p:cNvSpPr/>
          <p:nvPr/>
        </p:nvSpPr>
        <p:spPr>
          <a:xfrm>
            <a:off x="3839854" y="165100"/>
            <a:ext cx="450988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R="35561" algn="just" defTabSz="419100">
              <a:tabLst>
                <a:tab pos="38100" algn="l"/>
                <a:tab pos="431800" algn="l"/>
                <a:tab pos="850900" algn="l"/>
                <a:tab pos="1257300" algn="l"/>
                <a:tab pos="1663700" algn="l"/>
                <a:tab pos="2070100" algn="l"/>
                <a:tab pos="2476500" algn="l"/>
                <a:tab pos="2895600" algn="l"/>
                <a:tab pos="3289300" algn="l"/>
                <a:tab pos="3695700" algn="l"/>
                <a:tab pos="4114800" algn="l"/>
                <a:tab pos="4521200" algn="l"/>
                <a:tab pos="4914900" algn="l"/>
                <a:tab pos="5334000" algn="l"/>
                <a:tab pos="5740400" algn="l"/>
                <a:tab pos="6146800" algn="l"/>
                <a:tab pos="6553200" algn="l"/>
                <a:tab pos="6959600" algn="l"/>
                <a:tab pos="7378700" algn="l"/>
                <a:tab pos="7772400" algn="l"/>
                <a:tab pos="8178800" algn="l"/>
                <a:tab pos="8331200" algn="l"/>
              </a:tabLst>
              <a:defRPr sz="3600">
                <a:solidFill>
                  <a:srgbClr val="FFFEFA"/>
                </a:solidFill>
                <a:uFill>
                  <a:solidFill>
                    <a:srgbClr val="FFFEFA"/>
                  </a:solidFill>
                </a:uFill>
                <a:latin typeface="Calibri"/>
                <a:ea typeface="Calibri"/>
                <a:cs typeface="Calibri"/>
                <a:sym typeface="Calibri"/>
              </a:defRPr>
            </a:pPr>
            <a:r>
              <a:rPr sz="3600" b="1"/>
              <a:t>COMPLEXITY</a:t>
            </a:r>
            <a:r>
              <a:rPr sz="3600"/>
              <a:t> </a:t>
            </a:r>
            <a:r>
              <a:rPr sz="2400"/>
              <a:t>of here &amp; now</a:t>
            </a:r>
          </a:p>
        </p:txBody>
      </p:sp>
      <p:pic>
        <p:nvPicPr>
          <p:cNvPr id="182" name="DSC02707cut.jpg" descr="DSC02707cut.jpg"/>
          <p:cNvPicPr>
            <a:picLocks noChangeAspect="1"/>
          </p:cNvPicPr>
          <p:nvPr/>
        </p:nvPicPr>
        <p:blipFill>
          <a:blip r:embed="rId3">
            <a:extLst/>
          </a:blip>
          <a:stretch>
            <a:fillRect/>
          </a:stretch>
        </p:blipFill>
        <p:spPr>
          <a:xfrm>
            <a:off x="9064929" y="-14199"/>
            <a:ext cx="1616985" cy="2171701"/>
          </a:xfrm>
          <a:prstGeom prst="rect">
            <a:avLst/>
          </a:prstGeom>
          <a:ln w="12700">
            <a:miter lim="400000"/>
          </a:ln>
        </p:spPr>
      </p:pic>
      <p:sp>
        <p:nvSpPr>
          <p:cNvPr id="183" name="May 14, 2009 French Guiana"/>
          <p:cNvSpPr/>
          <p:nvPr/>
        </p:nvSpPr>
        <p:spPr>
          <a:xfrm>
            <a:off x="9149521" y="-301447"/>
            <a:ext cx="1447801"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pPr defTabSz="406400">
              <a:lnSpc>
                <a:spcPct val="80000"/>
              </a:lnSpc>
              <a:defRPr sz="1700" b="1">
                <a:solidFill>
                  <a:srgbClr val="0056FF"/>
                </a:solidFill>
                <a:latin typeface="Calibri"/>
                <a:ea typeface="Calibri"/>
                <a:cs typeface="Calibri"/>
                <a:sym typeface="Calibri"/>
              </a:defRPr>
            </a:pPr>
            <a:r>
              <a:rPr sz="1700"/>
              <a:t>May 14, 2009 </a:t>
            </a:r>
            <a:r>
              <a:rPr sz="1500"/>
              <a:t>French Guiana</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commander_highres_nogrid.jpg" descr="commander_highres_nogrid.jpg"/>
          <p:cNvPicPr>
            <a:picLocks noChangeAspect="1"/>
          </p:cNvPicPr>
          <p:nvPr/>
        </p:nvPicPr>
        <p:blipFill>
          <a:blip r:embed="rId2">
            <a:extLst/>
          </a:blip>
          <a:stretch>
            <a:fillRect/>
          </a:stretch>
        </p:blipFill>
        <p:spPr>
          <a:xfrm>
            <a:off x="1841500" y="1524001"/>
            <a:ext cx="8458200" cy="5303627"/>
          </a:xfrm>
          <a:prstGeom prst="rect">
            <a:avLst/>
          </a:prstGeom>
          <a:ln w="12700">
            <a:miter lim="400000"/>
          </a:ln>
        </p:spPr>
      </p:pic>
      <p:sp>
        <p:nvSpPr>
          <p:cNvPr id="186" name="=&gt; the inharmonious ‘music of the spheres’"/>
          <p:cNvSpPr/>
          <p:nvPr/>
        </p:nvSpPr>
        <p:spPr>
          <a:xfrm>
            <a:off x="2921000" y="683179"/>
            <a:ext cx="6337300" cy="43704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sz="2600" b="1">
                <a:latin typeface="Calibri"/>
                <a:ea typeface="Calibri"/>
                <a:cs typeface="Calibri"/>
                <a:sym typeface="Calibri"/>
              </a:defRPr>
            </a:pPr>
            <a:r>
              <a:rPr sz="2600" dirty="0"/>
              <a:t>=&gt; the inharmonious </a:t>
            </a:r>
            <a:r>
              <a:rPr sz="2600" i="1" dirty="0"/>
              <a:t>‘music of the spheres’</a:t>
            </a:r>
          </a:p>
        </p:txBody>
      </p:sp>
      <p:sp>
        <p:nvSpPr>
          <p:cNvPr id="187" name="in 7+ numbers"/>
          <p:cNvSpPr/>
          <p:nvPr/>
        </p:nvSpPr>
        <p:spPr>
          <a:xfrm>
            <a:off x="4826000" y="1023129"/>
            <a:ext cx="2578100" cy="44294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sz="1300" b="1">
                <a:solidFill>
                  <a:srgbClr val="EE231E"/>
                </a:solidFill>
                <a:uFill>
                  <a:solidFill>
                    <a:srgbClr val="EE231E"/>
                  </a:solidFill>
                </a:uFill>
                <a:latin typeface="Calibri"/>
                <a:ea typeface="Calibri"/>
                <a:cs typeface="Calibri"/>
                <a:sym typeface="Calibri"/>
              </a:defRPr>
            </a:pPr>
            <a:r>
              <a:rPr sz="2900"/>
              <a:t>in 7</a:t>
            </a:r>
            <a:r>
              <a:rPr sz="3000" baseline="31999"/>
              <a:t>+</a:t>
            </a:r>
            <a:r>
              <a:rPr sz="2900"/>
              <a:t> numbers</a:t>
            </a:r>
          </a:p>
        </p:txBody>
      </p:sp>
      <p:sp>
        <p:nvSpPr>
          <p:cNvPr id="188" name="reveals primordial sound waves"/>
          <p:cNvSpPr/>
          <p:nvPr/>
        </p:nvSpPr>
        <p:spPr>
          <a:xfrm>
            <a:off x="3048000" y="308664"/>
            <a:ext cx="6134100" cy="364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rPr sz="3400"/>
              <a:t>reveals </a:t>
            </a:r>
            <a:r>
              <a:rPr sz="3400" b="1">
                <a:solidFill>
                  <a:srgbClr val="3E88D1"/>
                </a:solidFill>
                <a:uFill>
                  <a:solidFill>
                    <a:srgbClr val="3E88D1"/>
                  </a:solidFill>
                </a:uFill>
              </a:rPr>
              <a:t>primordial sound waves</a:t>
            </a:r>
          </a:p>
        </p:txBody>
      </p:sp>
      <p:sp>
        <p:nvSpPr>
          <p:cNvPr id="189" name="Planck’s primordial light unveiled"/>
          <p:cNvSpPr/>
          <p:nvPr/>
        </p:nvSpPr>
        <p:spPr>
          <a:xfrm>
            <a:off x="3554706" y="52422"/>
            <a:ext cx="5120688" cy="30264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lvl1pPr marL="40639" marR="40639" algn="ctr" defTabSz="914400">
              <a:lnSpc>
                <a:spcPct val="50000"/>
              </a:lnSpc>
              <a:spcBef>
                <a:spcPts val="1300"/>
              </a:spcBef>
              <a:buClr>
                <a:srgbClr val="D77A00"/>
              </a:buClr>
              <a:buFont typeface="Helvetica"/>
              <a:defRPr sz="2000" b="1">
                <a:uFill>
                  <a:solidFill>
                    <a:srgbClr val="000000"/>
                  </a:solidFill>
                </a:uFill>
                <a:latin typeface="Calibri"/>
                <a:ea typeface="Calibri"/>
                <a:cs typeface="Calibri"/>
                <a:sym typeface="Calibri"/>
              </a:defRPr>
            </a:lvl1pPr>
          </a:lstStyle>
          <a:p>
            <a:pPr>
              <a:defRPr sz="2600"/>
            </a:pPr>
            <a:r>
              <a:rPr dirty="0"/>
              <a:t>Planck’s primordial light unveiled</a:t>
            </a:r>
          </a:p>
        </p:txBody>
      </p:sp>
      <p:pic>
        <p:nvPicPr>
          <p:cNvPr id="190" name="droppedImage.pdf" descr="droppedImage.pdf"/>
          <p:cNvPicPr>
            <a:picLocks noChangeAspect="1"/>
          </p:cNvPicPr>
          <p:nvPr/>
        </p:nvPicPr>
        <p:blipFill>
          <a:blip r:embed="rId3">
            <a:extLst/>
          </a:blip>
          <a:stretch>
            <a:fillRect/>
          </a:stretch>
        </p:blipFill>
        <p:spPr>
          <a:xfrm>
            <a:off x="1524764" y="5197580"/>
            <a:ext cx="2158236" cy="1431820"/>
          </a:xfrm>
          <a:prstGeom prst="rect">
            <a:avLst/>
          </a:prstGeom>
          <a:ln w="25400"/>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lanck2013_cobe_wmap_planck_resolution_PIA16874.jpg" descr="planck2013_cobe_wmap_planck_resolution_PIA16874.jpg"/>
          <p:cNvPicPr>
            <a:picLocks noChangeAspect="1"/>
          </p:cNvPicPr>
          <p:nvPr/>
        </p:nvPicPr>
        <p:blipFill>
          <a:blip r:embed="rId2">
            <a:extLst/>
          </a:blip>
          <a:stretch>
            <a:fillRect/>
          </a:stretch>
        </p:blipFill>
        <p:spPr>
          <a:xfrm>
            <a:off x="1155700" y="685800"/>
            <a:ext cx="9852660" cy="5473700"/>
          </a:xfrm>
          <a:prstGeom prst="rect">
            <a:avLst/>
          </a:prstGeom>
          <a:ln w="12700">
            <a:miter lim="400000"/>
          </a:ln>
        </p:spPr>
      </p:pic>
      <p:sp>
        <p:nvSpPr>
          <p:cNvPr id="193" name="to even higher resolution with telescopes in Chile and the South Pole"/>
          <p:cNvSpPr/>
          <p:nvPr/>
        </p:nvSpPr>
        <p:spPr>
          <a:xfrm>
            <a:off x="1603065" y="6236529"/>
            <a:ext cx="9067801" cy="35394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406400">
              <a:defRPr sz="1800" b="1" i="1">
                <a:latin typeface="Arial Narrow"/>
                <a:ea typeface="Arial Narrow"/>
                <a:cs typeface="Arial Narrow"/>
                <a:sym typeface="Arial Narrow"/>
              </a:defRPr>
            </a:lvl1pPr>
          </a:lstStyle>
          <a:p>
            <a:r>
              <a:t>to even higher resolution with telescopes in Chile and the South Pole</a:t>
            </a:r>
          </a:p>
        </p:txBody>
      </p:sp>
      <p:sp>
        <p:nvSpPr>
          <p:cNvPr id="194" name="COBE 1989 launch"/>
          <p:cNvSpPr/>
          <p:nvPr/>
        </p:nvSpPr>
        <p:spPr>
          <a:xfrm>
            <a:off x="2030668" y="258828"/>
            <a:ext cx="1892301"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defTabSz="406400">
              <a:defRPr sz="1800" i="1">
                <a:latin typeface="Arial Narrow"/>
                <a:ea typeface="Arial Narrow"/>
                <a:cs typeface="Arial Narrow"/>
                <a:sym typeface="Arial Narrow"/>
              </a:defRPr>
            </a:lvl1pPr>
          </a:lstStyle>
          <a:p>
            <a:pPr>
              <a:defRPr>
                <a:latin typeface="Helvetica Neue"/>
                <a:ea typeface="Helvetica Neue"/>
                <a:cs typeface="Helvetica Neue"/>
                <a:sym typeface="Helvetica Neue"/>
              </a:defRPr>
            </a:pPr>
            <a:r>
              <a:rPr/>
              <a:t>COBE 1989 launch</a:t>
            </a:r>
          </a:p>
        </p:txBody>
      </p:sp>
      <p:sp>
        <p:nvSpPr>
          <p:cNvPr id="195" name="WMAP 2001 launch"/>
          <p:cNvSpPr/>
          <p:nvPr/>
        </p:nvSpPr>
        <p:spPr>
          <a:xfrm>
            <a:off x="5324723" y="258828"/>
            <a:ext cx="1892301"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defTabSz="406400">
              <a:defRPr sz="1800" i="1">
                <a:latin typeface="Arial Narrow"/>
                <a:ea typeface="Arial Narrow"/>
                <a:cs typeface="Arial Narrow"/>
                <a:sym typeface="Arial Narrow"/>
              </a:defRPr>
            </a:lvl1pPr>
          </a:lstStyle>
          <a:p>
            <a:pPr>
              <a:defRPr>
                <a:latin typeface="Helvetica Neue"/>
                <a:ea typeface="Helvetica Neue"/>
                <a:cs typeface="Helvetica Neue"/>
                <a:sym typeface="Helvetica Neue"/>
              </a:defRPr>
            </a:pPr>
            <a:r>
              <a:rPr/>
              <a:t>WMAP 2001 launch</a:t>
            </a:r>
          </a:p>
        </p:txBody>
      </p:sp>
      <p:sp>
        <p:nvSpPr>
          <p:cNvPr id="196" name="Planck 2009 launch"/>
          <p:cNvSpPr/>
          <p:nvPr/>
        </p:nvSpPr>
        <p:spPr>
          <a:xfrm>
            <a:off x="8054703" y="258828"/>
            <a:ext cx="1892301"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defTabSz="406400">
              <a:defRPr sz="1800" i="1">
                <a:latin typeface="Arial Narrow"/>
                <a:ea typeface="Arial Narrow"/>
                <a:cs typeface="Arial Narrow"/>
                <a:sym typeface="Arial Narrow"/>
              </a:defRPr>
            </a:lvl1pPr>
          </a:lstStyle>
          <a:p>
            <a:pPr>
              <a:defRPr>
                <a:latin typeface="Helvetica Neue"/>
                <a:ea typeface="Helvetica Neue"/>
                <a:cs typeface="Helvetica Neue"/>
                <a:sym typeface="Helvetica Neue"/>
              </a:defRPr>
            </a:pPr>
            <a:r>
              <a:rPr/>
              <a:t>Planck 2009 launch</a:t>
            </a:r>
          </a:p>
        </p:txBody>
      </p:sp>
      <p:sp>
        <p:nvSpPr>
          <p:cNvPr id="197" name="Comparison of CMB Space Experiments: Increasing Resolution"/>
          <p:cNvSpPr/>
          <p:nvPr/>
        </p:nvSpPr>
        <p:spPr>
          <a:xfrm>
            <a:off x="1662043" y="-20573"/>
            <a:ext cx="9099353"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defTabSz="406400">
              <a:defRPr sz="1800">
                <a:solidFill>
                  <a:schemeClr val="accent1">
                    <a:hueOff val="47394"/>
                    <a:satOff val="-25753"/>
                    <a:lumOff val="-7544"/>
                  </a:schemeClr>
                </a:solidFill>
                <a:latin typeface="Arial Black"/>
                <a:ea typeface="Arial Black"/>
                <a:cs typeface="Arial Black"/>
                <a:sym typeface="Arial Black"/>
              </a:defRPr>
            </a:lvl1pPr>
          </a:lstStyle>
          <a:p>
            <a:r>
              <a:t>Comparison of CMB Space Experiments: Increasing Resolution</a:t>
            </a:r>
          </a:p>
        </p:txBody>
      </p:sp>
      <p:sp>
        <p:nvSpPr>
          <p:cNvPr id="198" name="Temperature changes in micro-degrees"/>
          <p:cNvSpPr/>
          <p:nvPr/>
        </p:nvSpPr>
        <p:spPr>
          <a:xfrm>
            <a:off x="6964681" y="5288280"/>
            <a:ext cx="1703507" cy="92964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L="40639" marR="40639" algn="ctr" defTabSz="914400">
              <a:lnSpc>
                <a:spcPct val="90000"/>
              </a:lnSpc>
              <a:spcBef>
                <a:spcPts val="1300"/>
              </a:spcBef>
              <a:buClr>
                <a:srgbClr val="D77A00"/>
              </a:buClr>
              <a:buFont typeface="Helvetica"/>
              <a:defRPr sz="2000" b="1">
                <a:solidFill>
                  <a:srgbClr val="E32700"/>
                </a:solidFill>
                <a:uFill>
                  <a:solidFill>
                    <a:srgbClr val="E32700"/>
                  </a:solidFill>
                </a:uFill>
                <a:latin typeface="Calibri"/>
                <a:ea typeface="Calibri"/>
                <a:cs typeface="Calibri"/>
                <a:sym typeface="Calibri"/>
              </a:defRPr>
            </a:lvl1pPr>
          </a:lstStyle>
          <a:p>
            <a:r>
              <a:t>Temperature changes in micro-degrees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commander_highres_nogrid.jpg" descr="commander_highres_nogrid.jpg"/>
          <p:cNvPicPr>
            <a:picLocks noChangeAspect="1"/>
          </p:cNvPicPr>
          <p:nvPr/>
        </p:nvPicPr>
        <p:blipFill>
          <a:blip r:embed="rId4">
            <a:extLst/>
          </a:blip>
          <a:stretch>
            <a:fillRect/>
          </a:stretch>
        </p:blipFill>
        <p:spPr>
          <a:xfrm>
            <a:off x="1841500" y="1524001"/>
            <a:ext cx="8458200" cy="5303627"/>
          </a:xfrm>
          <a:prstGeom prst="rect">
            <a:avLst/>
          </a:prstGeom>
          <a:ln w="12700">
            <a:miter lim="400000"/>
          </a:ln>
        </p:spPr>
      </p:pic>
      <p:pic>
        <p:nvPicPr>
          <p:cNvPr id="201" name="planck2013_audio-tone_cmb-is-47octaves-below_lowest-piano-note_PIA16881-3.mov" descr="planck2013_audio-tone_cmb-is-47octaves-below_lowest-piano-note_PIA16881-3.mov"/>
          <p:cNvPicPr>
            <a:picLocks/>
          </p:cNvPicPr>
          <p:nvPr>
            <a:audioFile r:link="rId2"/>
            <p:extLst>
              <p:ext uri="{DAA4B4D4-6D71-4841-9C94-3DE7FCFB9230}">
                <p14:media xmlns:p14="http://schemas.microsoft.com/office/powerpoint/2010/main" r:embed="rId1"/>
              </p:ext>
            </p:extLst>
          </p:nvPr>
        </p:nvPicPr>
        <p:blipFill>
          <a:blip r:embed="rId5">
            <a:extLst/>
          </a:blip>
          <a:stretch>
            <a:fillRect/>
          </a:stretch>
        </p:blipFill>
        <p:spPr>
          <a:xfrm>
            <a:off x="9499600" y="6057900"/>
            <a:ext cx="673100" cy="673100"/>
          </a:xfrm>
          <a:prstGeom prst="rect">
            <a:avLst/>
          </a:prstGeom>
          <a:ln w="12700">
            <a:miter lim="400000"/>
          </a:ln>
        </p:spPr>
      </p:pic>
      <p:sp>
        <p:nvSpPr>
          <p:cNvPr id="202" name="cosmic sound realization"/>
          <p:cNvSpPr/>
          <p:nvPr/>
        </p:nvSpPr>
        <p:spPr>
          <a:xfrm>
            <a:off x="9156700" y="5476013"/>
            <a:ext cx="1358900" cy="60497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406400">
              <a:lnSpc>
                <a:spcPct val="70000"/>
              </a:lnSpc>
              <a:defRPr sz="1600" b="1" i="1">
                <a:solidFill>
                  <a:srgbClr val="686868"/>
                </a:solidFill>
                <a:latin typeface="Arial Narrow"/>
                <a:ea typeface="Arial Narrow"/>
                <a:cs typeface="Arial Narrow"/>
                <a:sym typeface="Arial Narrow"/>
              </a:defRPr>
            </a:lvl1pPr>
          </a:lstStyle>
          <a:p>
            <a:pPr>
              <a:defRPr b="0" i="0">
                <a:latin typeface="Arial Black"/>
                <a:ea typeface="Arial Black"/>
                <a:cs typeface="Arial Black"/>
                <a:sym typeface="Arial Black"/>
              </a:defRPr>
            </a:pPr>
            <a:r>
              <a:rPr/>
              <a:t>cosmic sound realization</a:t>
            </a:r>
          </a:p>
        </p:txBody>
      </p:sp>
      <p:sp>
        <p:nvSpPr>
          <p:cNvPr id="203" name="=&gt; the inharmonious ‘music of the spheres’"/>
          <p:cNvSpPr/>
          <p:nvPr/>
        </p:nvSpPr>
        <p:spPr>
          <a:xfrm>
            <a:off x="2921000" y="683179"/>
            <a:ext cx="6337300" cy="43704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ctr" defTabSz="406400">
              <a:lnSpc>
                <a:spcPct val="90000"/>
              </a:lnSpc>
              <a:defRPr sz="2600" b="1">
                <a:latin typeface="Calibri"/>
                <a:ea typeface="Calibri"/>
                <a:cs typeface="Calibri"/>
                <a:sym typeface="Calibri"/>
              </a:defRPr>
            </a:pPr>
            <a:r>
              <a:rPr sz="2600"/>
              <a:t>=&gt; the inharmonious </a:t>
            </a:r>
            <a:r>
              <a:rPr sz="2600" i="1"/>
              <a:t>‘music of the spheres’</a:t>
            </a:r>
          </a:p>
        </p:txBody>
      </p:sp>
      <p:sp>
        <p:nvSpPr>
          <p:cNvPr id="204" name="in 7+ numbers"/>
          <p:cNvSpPr/>
          <p:nvPr/>
        </p:nvSpPr>
        <p:spPr>
          <a:xfrm>
            <a:off x="4826000" y="1023129"/>
            <a:ext cx="2578100" cy="44294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40639" marR="40639" defTabSz="914400">
              <a:lnSpc>
                <a:spcPct val="80000"/>
              </a:lnSpc>
              <a:spcBef>
                <a:spcPts val="1400"/>
              </a:spcBef>
              <a:buClr>
                <a:srgbClr val="000000"/>
              </a:buClr>
              <a:buFont typeface="Helvetica"/>
              <a:defRPr sz="1300" b="1">
                <a:solidFill>
                  <a:srgbClr val="EE231E"/>
                </a:solidFill>
                <a:uFill>
                  <a:solidFill>
                    <a:srgbClr val="EE231E"/>
                  </a:solidFill>
                </a:uFill>
                <a:latin typeface="Calibri"/>
                <a:ea typeface="Calibri"/>
                <a:cs typeface="Calibri"/>
                <a:sym typeface="Calibri"/>
              </a:defRPr>
            </a:pPr>
            <a:r>
              <a:rPr sz="2900"/>
              <a:t>in 7</a:t>
            </a:r>
            <a:r>
              <a:rPr sz="3000" baseline="31999"/>
              <a:t>+</a:t>
            </a:r>
            <a:r>
              <a:rPr sz="2900"/>
              <a:t> numbers</a:t>
            </a:r>
          </a:p>
        </p:txBody>
      </p:sp>
      <p:sp>
        <p:nvSpPr>
          <p:cNvPr id="205" name="reveals primordial sound waves"/>
          <p:cNvSpPr/>
          <p:nvPr/>
        </p:nvSpPr>
        <p:spPr>
          <a:xfrm>
            <a:off x="3048000" y="306851"/>
            <a:ext cx="6134100" cy="364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50000"/>
              </a:lnSpc>
              <a:spcBef>
                <a:spcPts val="1300"/>
              </a:spcBef>
              <a:buClr>
                <a:srgbClr val="D77A00"/>
              </a:buClr>
              <a:buFont typeface="Helvetica"/>
              <a:defRPr sz="3400">
                <a:uFill>
                  <a:solidFill>
                    <a:srgbClr val="000000"/>
                  </a:solidFill>
                </a:uFill>
                <a:latin typeface="Calibri"/>
                <a:ea typeface="Calibri"/>
                <a:cs typeface="Calibri"/>
                <a:sym typeface="Calibri"/>
              </a:defRPr>
            </a:pPr>
            <a:r>
              <a:rPr sz="3400" dirty="0"/>
              <a:t>reveals </a:t>
            </a:r>
            <a:r>
              <a:rPr sz="3400" b="1" dirty="0">
                <a:solidFill>
                  <a:srgbClr val="3E88D1"/>
                </a:solidFill>
                <a:uFill>
                  <a:solidFill>
                    <a:srgbClr val="3E88D1"/>
                  </a:solidFill>
                </a:uFill>
              </a:rPr>
              <a:t>primordial sound waves</a:t>
            </a:r>
          </a:p>
        </p:txBody>
      </p:sp>
      <p:sp>
        <p:nvSpPr>
          <p:cNvPr id="9" name="Planck’s primordial light unveiled"/>
          <p:cNvSpPr/>
          <p:nvPr/>
        </p:nvSpPr>
        <p:spPr>
          <a:xfrm>
            <a:off x="3554706" y="52422"/>
            <a:ext cx="5120688" cy="30264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lvl1pPr marL="40639" marR="40639" algn="ctr" defTabSz="914400">
              <a:lnSpc>
                <a:spcPct val="50000"/>
              </a:lnSpc>
              <a:spcBef>
                <a:spcPts val="1300"/>
              </a:spcBef>
              <a:buClr>
                <a:srgbClr val="D77A00"/>
              </a:buClr>
              <a:buFont typeface="Helvetica"/>
              <a:defRPr sz="2000" b="1">
                <a:uFill>
                  <a:solidFill>
                    <a:srgbClr val="000000"/>
                  </a:solidFill>
                </a:uFill>
                <a:latin typeface="Calibri"/>
                <a:ea typeface="Calibri"/>
                <a:cs typeface="Calibri"/>
                <a:sym typeface="Calibri"/>
              </a:defRPr>
            </a:lvl1pPr>
          </a:lstStyle>
          <a:p>
            <a:pPr>
              <a:defRPr sz="2600"/>
            </a:pPr>
            <a:r>
              <a:rPr dirty="0"/>
              <a:t>Planck’s primordial light unveiled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91" fill="hold"/>
                                        <p:tgtEl>
                                          <p:spTgt spid="2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201"/>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Times New Roman"/>
        <a:ea typeface="Times New Roman"/>
        <a:cs typeface="Times New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pt66A7.tm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New Roman"/>
        <a:ea typeface="Times New Roman"/>
        <a:cs typeface="Times New Roman"/>
      </a:majorFont>
      <a:minorFont>
        <a:latin typeface="Times New Roman"/>
        <a:ea typeface="Times New Roman"/>
        <a:cs typeface="Times New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704</Words>
  <Application>Microsoft Macintosh PowerPoint</Application>
  <PresentationFormat>Widescreen</PresentationFormat>
  <Paragraphs>107</Paragraphs>
  <Slides>15</Slides>
  <Notes>1</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 Black</vt:lpstr>
      <vt:lpstr>Arial Narrow</vt:lpstr>
      <vt:lpstr>Calibri</vt:lpstr>
      <vt:lpstr>Calibri Light</vt:lpstr>
      <vt:lpstr>Gill Sans</vt:lpstr>
      <vt:lpstr>Helvetica</vt:lpstr>
      <vt:lpstr>Helvetica Neue</vt:lpstr>
      <vt:lpstr>Lucida Grande</vt:lpstr>
      <vt:lpstr>Times New Roman</vt:lpstr>
      <vt:lpstr>Arial</vt:lpstr>
      <vt:lpstr>White</vt:lpstr>
      <vt:lpstr>ppt66A7.tmp</vt:lpstr>
      <vt:lpstr>Unveiling Fundamental Physics from the Cosmic First Light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2017-05-17T07:33:04Z</dcterms:modified>
</cp:coreProperties>
</file>